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9" r:id="rId5"/>
    <p:sldId id="260" r:id="rId6"/>
    <p:sldId id="258" r:id="rId7"/>
    <p:sldId id="261" r:id="rId8"/>
    <p:sldId id="262" r:id="rId9"/>
    <p:sldId id="264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86" r:id="rId18"/>
    <p:sldId id="275" r:id="rId19"/>
    <p:sldId id="276" r:id="rId20"/>
    <p:sldId id="277" r:id="rId21"/>
    <p:sldId id="278" r:id="rId22"/>
    <p:sldId id="287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3B9D0-6C43-4B58-8727-56BC981095FE}" type="doc">
      <dgm:prSet loTypeId="urn:microsoft.com/office/officeart/2005/8/layout/default" loCatId="list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6FD2EF4A-4F90-4CB7-BBD6-1BDA09B767E9}">
      <dgm:prSet phldrT="[Текст]"/>
      <dgm:spPr/>
      <dgm:t>
        <a:bodyPr/>
        <a:lstStyle/>
        <a:p>
          <a:r>
            <a:rPr lang="ru-RU" dirty="0" err="1" smtClean="0"/>
            <a:t>Портфолио</a:t>
          </a:r>
          <a:endParaRPr lang="ru-RU" dirty="0"/>
        </a:p>
      </dgm:t>
    </dgm:pt>
    <dgm:pt modelId="{348AB9EA-7598-4928-A7A2-CF649ED3FE01}" type="parTrans" cxnId="{89C47826-FC0A-4E86-87E2-08A81DF2663E}">
      <dgm:prSet/>
      <dgm:spPr/>
      <dgm:t>
        <a:bodyPr/>
        <a:lstStyle/>
        <a:p>
          <a:endParaRPr lang="ru-RU"/>
        </a:p>
      </dgm:t>
    </dgm:pt>
    <dgm:pt modelId="{AC997FDE-C537-49BE-A585-AA6C7AA403F8}" type="sibTrans" cxnId="{89C47826-FC0A-4E86-87E2-08A81DF2663E}">
      <dgm:prSet/>
      <dgm:spPr/>
      <dgm:t>
        <a:bodyPr/>
        <a:lstStyle/>
        <a:p>
          <a:endParaRPr lang="ru-RU"/>
        </a:p>
      </dgm:t>
    </dgm:pt>
    <dgm:pt modelId="{3CA86CB3-4C2D-405D-A343-4B881FF9EFC1}">
      <dgm:prSet phldrT="[Текст]"/>
      <dgm:spPr/>
      <dgm:t>
        <a:bodyPr/>
        <a:lstStyle/>
        <a:p>
          <a:r>
            <a:rPr lang="ru-RU" dirty="0" smtClean="0"/>
            <a:t>Повышение авторитета предмета</a:t>
          </a:r>
          <a:endParaRPr lang="ru-RU" dirty="0"/>
        </a:p>
      </dgm:t>
    </dgm:pt>
    <dgm:pt modelId="{9DDA672E-DB3A-40F6-9440-8A918B1D1340}" type="parTrans" cxnId="{39A220B6-9E7A-48A4-A320-9E7EAD64E4BC}">
      <dgm:prSet/>
      <dgm:spPr/>
      <dgm:t>
        <a:bodyPr/>
        <a:lstStyle/>
        <a:p>
          <a:endParaRPr lang="ru-RU"/>
        </a:p>
      </dgm:t>
    </dgm:pt>
    <dgm:pt modelId="{A39DCD42-774C-48D4-AF32-B7A6CD0D0652}" type="sibTrans" cxnId="{39A220B6-9E7A-48A4-A320-9E7EAD64E4BC}">
      <dgm:prSet/>
      <dgm:spPr/>
      <dgm:t>
        <a:bodyPr/>
        <a:lstStyle/>
        <a:p>
          <a:endParaRPr lang="ru-RU"/>
        </a:p>
      </dgm:t>
    </dgm:pt>
    <dgm:pt modelId="{ED037BE6-5B62-49D3-B040-8D670B4B666A}">
      <dgm:prSet phldrT="[Текст]"/>
      <dgm:spPr/>
      <dgm:t>
        <a:bodyPr/>
        <a:lstStyle/>
        <a:p>
          <a:r>
            <a:rPr lang="ru-RU" dirty="0" smtClean="0"/>
            <a:t>Обмен опытом</a:t>
          </a:r>
          <a:endParaRPr lang="ru-RU" dirty="0"/>
        </a:p>
      </dgm:t>
    </dgm:pt>
    <dgm:pt modelId="{F14C79DD-9393-4CA9-AC72-56E78F304820}" type="parTrans" cxnId="{185B4F20-EEB1-4676-A263-567A9062AB8D}">
      <dgm:prSet/>
      <dgm:spPr/>
      <dgm:t>
        <a:bodyPr/>
        <a:lstStyle/>
        <a:p>
          <a:endParaRPr lang="ru-RU"/>
        </a:p>
      </dgm:t>
    </dgm:pt>
    <dgm:pt modelId="{E1838D43-0751-4BB5-8543-B268F632E4E7}" type="sibTrans" cxnId="{185B4F20-EEB1-4676-A263-567A9062AB8D}">
      <dgm:prSet/>
      <dgm:spPr/>
      <dgm:t>
        <a:bodyPr/>
        <a:lstStyle/>
        <a:p>
          <a:endParaRPr lang="ru-RU"/>
        </a:p>
      </dgm:t>
    </dgm:pt>
    <dgm:pt modelId="{23C303F1-6FAC-4402-B218-763785DDCE40}">
      <dgm:prSet phldrT="[Текст]"/>
      <dgm:spPr/>
      <dgm:t>
        <a:bodyPr/>
        <a:lstStyle/>
        <a:p>
          <a:r>
            <a:rPr lang="ru-RU" dirty="0" smtClean="0"/>
            <a:t>Работа с одаренными детьми</a:t>
          </a:r>
          <a:endParaRPr lang="ru-RU" dirty="0"/>
        </a:p>
      </dgm:t>
    </dgm:pt>
    <dgm:pt modelId="{C559C572-2865-4ABC-B382-DE5A80B480AF}" type="parTrans" cxnId="{C822DCDB-AFA5-4434-B3E8-CEDE20E18030}">
      <dgm:prSet/>
      <dgm:spPr/>
      <dgm:t>
        <a:bodyPr/>
        <a:lstStyle/>
        <a:p>
          <a:endParaRPr lang="ru-RU"/>
        </a:p>
      </dgm:t>
    </dgm:pt>
    <dgm:pt modelId="{FD637B2F-39D4-43FE-9434-58B8155EE410}" type="sibTrans" cxnId="{C822DCDB-AFA5-4434-B3E8-CEDE20E18030}">
      <dgm:prSet/>
      <dgm:spPr/>
      <dgm:t>
        <a:bodyPr/>
        <a:lstStyle/>
        <a:p>
          <a:endParaRPr lang="ru-RU"/>
        </a:p>
      </dgm:t>
    </dgm:pt>
    <dgm:pt modelId="{9D4409F8-8E47-44D5-8A26-1DA1BD2C0047}">
      <dgm:prSet phldrT="[Текст]"/>
      <dgm:spPr/>
      <dgm:t>
        <a:bodyPr/>
        <a:lstStyle/>
        <a:p>
          <a:r>
            <a:rPr lang="ru-RU" dirty="0" smtClean="0"/>
            <a:t>Дистанционное</a:t>
          </a:r>
        </a:p>
        <a:p>
          <a:r>
            <a:rPr lang="ru-RU" dirty="0" smtClean="0"/>
            <a:t>образовательное пространство</a:t>
          </a:r>
          <a:endParaRPr lang="ru-RU" dirty="0"/>
        </a:p>
      </dgm:t>
    </dgm:pt>
    <dgm:pt modelId="{B6E29C82-4BFB-4E8B-8F17-8B66BA441C1C}" type="parTrans" cxnId="{832368ED-E764-49BC-B98C-6274AB9F4D16}">
      <dgm:prSet/>
      <dgm:spPr/>
      <dgm:t>
        <a:bodyPr/>
        <a:lstStyle/>
        <a:p>
          <a:endParaRPr lang="ru-RU"/>
        </a:p>
      </dgm:t>
    </dgm:pt>
    <dgm:pt modelId="{82BF1D18-989A-4A71-AAA8-26045ECBE346}" type="sibTrans" cxnId="{832368ED-E764-49BC-B98C-6274AB9F4D16}">
      <dgm:prSet/>
      <dgm:spPr/>
      <dgm:t>
        <a:bodyPr/>
        <a:lstStyle/>
        <a:p>
          <a:endParaRPr lang="ru-RU"/>
        </a:p>
      </dgm:t>
    </dgm:pt>
    <dgm:pt modelId="{29AB0F6F-792C-41DB-9FA7-9BF92F177072}">
      <dgm:prSet/>
      <dgm:spPr/>
      <dgm:t>
        <a:bodyPr/>
        <a:lstStyle/>
        <a:p>
          <a:r>
            <a:rPr lang="ru-RU" dirty="0" smtClean="0"/>
            <a:t>Взаимодействие с родителями</a:t>
          </a:r>
          <a:endParaRPr lang="ru-RU" dirty="0"/>
        </a:p>
      </dgm:t>
    </dgm:pt>
    <dgm:pt modelId="{A63C82F3-65F1-49BF-AF73-35AD456927D7}" type="parTrans" cxnId="{7C8CA264-2ADA-417D-A99C-EA5FC5DE0265}">
      <dgm:prSet/>
      <dgm:spPr/>
      <dgm:t>
        <a:bodyPr/>
        <a:lstStyle/>
        <a:p>
          <a:endParaRPr lang="ru-RU"/>
        </a:p>
      </dgm:t>
    </dgm:pt>
    <dgm:pt modelId="{9BF648D4-7AB8-4A50-B23A-F23DA6DE0BEE}" type="sibTrans" cxnId="{7C8CA264-2ADA-417D-A99C-EA5FC5DE0265}">
      <dgm:prSet/>
      <dgm:spPr/>
      <dgm:t>
        <a:bodyPr/>
        <a:lstStyle/>
        <a:p>
          <a:endParaRPr lang="ru-RU"/>
        </a:p>
      </dgm:t>
    </dgm:pt>
    <dgm:pt modelId="{FC2A8DA4-D5D7-4743-9080-D3A11C85D47F}" type="pres">
      <dgm:prSet presAssocID="{A283B9D0-6C43-4B58-8727-56BC981095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D1D4C1-0107-44C6-A029-8399D3A6F1CA}" type="pres">
      <dgm:prSet presAssocID="{6FD2EF4A-4F90-4CB7-BBD6-1BDA09B767E9}" presName="node" presStyleLbl="node1" presStyleIdx="0" presStyleCnt="6" custLinFactNeighborX="967" custLinFactNeighborY="-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8E7FE-AF93-4855-AA61-DD3E1F5097CC}" type="pres">
      <dgm:prSet presAssocID="{AC997FDE-C537-49BE-A585-AA6C7AA403F8}" presName="sibTrans" presStyleCnt="0"/>
      <dgm:spPr/>
    </dgm:pt>
    <dgm:pt modelId="{28E165E0-4210-47F7-B768-47E0098857C7}" type="pres">
      <dgm:prSet presAssocID="{3CA86CB3-4C2D-405D-A343-4B881FF9EFC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0AC84-7313-4D25-8296-A3B4986F9A3D}" type="pres">
      <dgm:prSet presAssocID="{A39DCD42-774C-48D4-AF32-B7A6CD0D0652}" presName="sibTrans" presStyleCnt="0"/>
      <dgm:spPr/>
    </dgm:pt>
    <dgm:pt modelId="{46F64FDB-8F95-4E71-B812-EE213675B69E}" type="pres">
      <dgm:prSet presAssocID="{ED037BE6-5B62-49D3-B040-8D670B4B666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E8147-3671-4E0D-B40F-454DDC71FA1E}" type="pres">
      <dgm:prSet presAssocID="{E1838D43-0751-4BB5-8543-B268F632E4E7}" presName="sibTrans" presStyleCnt="0"/>
      <dgm:spPr/>
    </dgm:pt>
    <dgm:pt modelId="{DD224202-BF97-499C-BFE6-8FA3470C0235}" type="pres">
      <dgm:prSet presAssocID="{23C303F1-6FAC-4402-B218-763785DDCE4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6246A-E9B3-4598-895D-3DB075E66973}" type="pres">
      <dgm:prSet presAssocID="{FD637B2F-39D4-43FE-9434-58B8155EE410}" presName="sibTrans" presStyleCnt="0"/>
      <dgm:spPr/>
    </dgm:pt>
    <dgm:pt modelId="{F610F59E-595B-4DD0-84E1-6FFBD31C0B8D}" type="pres">
      <dgm:prSet presAssocID="{9D4409F8-8E47-44D5-8A26-1DA1BD2C004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04C57-C78B-4D25-BA5F-19C3C8B3AF16}" type="pres">
      <dgm:prSet presAssocID="{82BF1D18-989A-4A71-AAA8-26045ECBE346}" presName="sibTrans" presStyleCnt="0"/>
      <dgm:spPr/>
    </dgm:pt>
    <dgm:pt modelId="{D25E8F63-BAE9-4820-AF7C-F656174A6580}" type="pres">
      <dgm:prSet presAssocID="{29AB0F6F-792C-41DB-9FA7-9BF92F17707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5B4F20-EEB1-4676-A263-567A9062AB8D}" srcId="{A283B9D0-6C43-4B58-8727-56BC981095FE}" destId="{ED037BE6-5B62-49D3-B040-8D670B4B666A}" srcOrd="2" destOrd="0" parTransId="{F14C79DD-9393-4CA9-AC72-56E78F304820}" sibTransId="{E1838D43-0751-4BB5-8543-B268F632E4E7}"/>
    <dgm:cxn modelId="{30607A87-E611-43A5-9BE3-4DF0B4A94FD4}" type="presOf" srcId="{A283B9D0-6C43-4B58-8727-56BC981095FE}" destId="{FC2A8DA4-D5D7-4743-9080-D3A11C85D47F}" srcOrd="0" destOrd="0" presId="urn:microsoft.com/office/officeart/2005/8/layout/default"/>
    <dgm:cxn modelId="{1FA3F7F2-84D5-406D-A445-1C7BC4862FBB}" type="presOf" srcId="{29AB0F6F-792C-41DB-9FA7-9BF92F177072}" destId="{D25E8F63-BAE9-4820-AF7C-F656174A6580}" srcOrd="0" destOrd="0" presId="urn:microsoft.com/office/officeart/2005/8/layout/default"/>
    <dgm:cxn modelId="{B9350B97-035C-4175-ACDB-42EAE2993BEE}" type="presOf" srcId="{3CA86CB3-4C2D-405D-A343-4B881FF9EFC1}" destId="{28E165E0-4210-47F7-B768-47E0098857C7}" srcOrd="0" destOrd="0" presId="urn:microsoft.com/office/officeart/2005/8/layout/default"/>
    <dgm:cxn modelId="{FBFF83E8-CCA7-4026-BBC9-6865FD467A42}" type="presOf" srcId="{ED037BE6-5B62-49D3-B040-8D670B4B666A}" destId="{46F64FDB-8F95-4E71-B812-EE213675B69E}" srcOrd="0" destOrd="0" presId="urn:microsoft.com/office/officeart/2005/8/layout/default"/>
    <dgm:cxn modelId="{832368ED-E764-49BC-B98C-6274AB9F4D16}" srcId="{A283B9D0-6C43-4B58-8727-56BC981095FE}" destId="{9D4409F8-8E47-44D5-8A26-1DA1BD2C0047}" srcOrd="4" destOrd="0" parTransId="{B6E29C82-4BFB-4E8B-8F17-8B66BA441C1C}" sibTransId="{82BF1D18-989A-4A71-AAA8-26045ECBE346}"/>
    <dgm:cxn modelId="{89C47826-FC0A-4E86-87E2-08A81DF2663E}" srcId="{A283B9D0-6C43-4B58-8727-56BC981095FE}" destId="{6FD2EF4A-4F90-4CB7-BBD6-1BDA09B767E9}" srcOrd="0" destOrd="0" parTransId="{348AB9EA-7598-4928-A7A2-CF649ED3FE01}" sibTransId="{AC997FDE-C537-49BE-A585-AA6C7AA403F8}"/>
    <dgm:cxn modelId="{39A220B6-9E7A-48A4-A320-9E7EAD64E4BC}" srcId="{A283B9D0-6C43-4B58-8727-56BC981095FE}" destId="{3CA86CB3-4C2D-405D-A343-4B881FF9EFC1}" srcOrd="1" destOrd="0" parTransId="{9DDA672E-DB3A-40F6-9440-8A918B1D1340}" sibTransId="{A39DCD42-774C-48D4-AF32-B7A6CD0D0652}"/>
    <dgm:cxn modelId="{D1F9C364-F5A2-4BE8-A2A7-87D0E75814A8}" type="presOf" srcId="{6FD2EF4A-4F90-4CB7-BBD6-1BDA09B767E9}" destId="{44D1D4C1-0107-44C6-A029-8399D3A6F1CA}" srcOrd="0" destOrd="0" presId="urn:microsoft.com/office/officeart/2005/8/layout/default"/>
    <dgm:cxn modelId="{2FF214FC-D4EF-4247-B536-7C5DB39191AB}" type="presOf" srcId="{9D4409F8-8E47-44D5-8A26-1DA1BD2C0047}" destId="{F610F59E-595B-4DD0-84E1-6FFBD31C0B8D}" srcOrd="0" destOrd="0" presId="urn:microsoft.com/office/officeart/2005/8/layout/default"/>
    <dgm:cxn modelId="{9EFC967B-0F7A-4860-B2C2-16B2B4C93C16}" type="presOf" srcId="{23C303F1-6FAC-4402-B218-763785DDCE40}" destId="{DD224202-BF97-499C-BFE6-8FA3470C0235}" srcOrd="0" destOrd="0" presId="urn:microsoft.com/office/officeart/2005/8/layout/default"/>
    <dgm:cxn modelId="{7C8CA264-2ADA-417D-A99C-EA5FC5DE0265}" srcId="{A283B9D0-6C43-4B58-8727-56BC981095FE}" destId="{29AB0F6F-792C-41DB-9FA7-9BF92F177072}" srcOrd="5" destOrd="0" parTransId="{A63C82F3-65F1-49BF-AF73-35AD456927D7}" sibTransId="{9BF648D4-7AB8-4A50-B23A-F23DA6DE0BEE}"/>
    <dgm:cxn modelId="{C822DCDB-AFA5-4434-B3E8-CEDE20E18030}" srcId="{A283B9D0-6C43-4B58-8727-56BC981095FE}" destId="{23C303F1-6FAC-4402-B218-763785DDCE40}" srcOrd="3" destOrd="0" parTransId="{C559C572-2865-4ABC-B382-DE5A80B480AF}" sibTransId="{FD637B2F-39D4-43FE-9434-58B8155EE410}"/>
    <dgm:cxn modelId="{336C16A0-520D-4DA2-BBDA-9BCA3C35831A}" type="presParOf" srcId="{FC2A8DA4-D5D7-4743-9080-D3A11C85D47F}" destId="{44D1D4C1-0107-44C6-A029-8399D3A6F1CA}" srcOrd="0" destOrd="0" presId="urn:microsoft.com/office/officeart/2005/8/layout/default"/>
    <dgm:cxn modelId="{B3716061-5A16-4CEB-936E-62C66C5310C6}" type="presParOf" srcId="{FC2A8DA4-D5D7-4743-9080-D3A11C85D47F}" destId="{5758E7FE-AF93-4855-AA61-DD3E1F5097CC}" srcOrd="1" destOrd="0" presId="urn:microsoft.com/office/officeart/2005/8/layout/default"/>
    <dgm:cxn modelId="{E2BFF5C8-49F9-448B-97E2-655E8EDC2ACE}" type="presParOf" srcId="{FC2A8DA4-D5D7-4743-9080-D3A11C85D47F}" destId="{28E165E0-4210-47F7-B768-47E0098857C7}" srcOrd="2" destOrd="0" presId="urn:microsoft.com/office/officeart/2005/8/layout/default"/>
    <dgm:cxn modelId="{2E81C0D5-847B-4DEE-9D9F-3995148951DD}" type="presParOf" srcId="{FC2A8DA4-D5D7-4743-9080-D3A11C85D47F}" destId="{D700AC84-7313-4D25-8296-A3B4986F9A3D}" srcOrd="3" destOrd="0" presId="urn:microsoft.com/office/officeart/2005/8/layout/default"/>
    <dgm:cxn modelId="{083FB330-093B-4096-9941-3CF12DA2512C}" type="presParOf" srcId="{FC2A8DA4-D5D7-4743-9080-D3A11C85D47F}" destId="{46F64FDB-8F95-4E71-B812-EE213675B69E}" srcOrd="4" destOrd="0" presId="urn:microsoft.com/office/officeart/2005/8/layout/default"/>
    <dgm:cxn modelId="{8544F175-81C1-4727-9E8C-0811E7DA9BDD}" type="presParOf" srcId="{FC2A8DA4-D5D7-4743-9080-D3A11C85D47F}" destId="{351E8147-3671-4E0D-B40F-454DDC71FA1E}" srcOrd="5" destOrd="0" presId="urn:microsoft.com/office/officeart/2005/8/layout/default"/>
    <dgm:cxn modelId="{96A61B63-631F-40A7-823F-BE3F7A368B92}" type="presParOf" srcId="{FC2A8DA4-D5D7-4743-9080-D3A11C85D47F}" destId="{DD224202-BF97-499C-BFE6-8FA3470C0235}" srcOrd="6" destOrd="0" presId="urn:microsoft.com/office/officeart/2005/8/layout/default"/>
    <dgm:cxn modelId="{3C54C7A4-1385-45C5-9023-DDF1CC0B0F7A}" type="presParOf" srcId="{FC2A8DA4-D5D7-4743-9080-D3A11C85D47F}" destId="{86D6246A-E9B3-4598-895D-3DB075E66973}" srcOrd="7" destOrd="0" presId="urn:microsoft.com/office/officeart/2005/8/layout/default"/>
    <dgm:cxn modelId="{43C07FC6-0AEE-471D-8136-024DA07FF707}" type="presParOf" srcId="{FC2A8DA4-D5D7-4743-9080-D3A11C85D47F}" destId="{F610F59E-595B-4DD0-84E1-6FFBD31C0B8D}" srcOrd="8" destOrd="0" presId="urn:microsoft.com/office/officeart/2005/8/layout/default"/>
    <dgm:cxn modelId="{5475177D-AD5F-4D36-B518-8080285A3625}" type="presParOf" srcId="{FC2A8DA4-D5D7-4743-9080-D3A11C85D47F}" destId="{52504C57-C78B-4D25-BA5F-19C3C8B3AF16}" srcOrd="9" destOrd="0" presId="urn:microsoft.com/office/officeart/2005/8/layout/default"/>
    <dgm:cxn modelId="{5E30B0FE-C4B1-464E-824E-B1157466094C}" type="presParOf" srcId="{FC2A8DA4-D5D7-4743-9080-D3A11C85D47F}" destId="{D25E8F63-BAE9-4820-AF7C-F656174A658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E18444-97C6-40BD-986E-DBA0476C7C93}" type="doc">
      <dgm:prSet loTypeId="urn:microsoft.com/office/officeart/2005/8/layout/vList3" loCatId="list" qsTypeId="urn:microsoft.com/office/officeart/2005/8/quickstyle/simple4" qsCatId="simple" csTypeId="urn:microsoft.com/office/officeart/2005/8/colors/accent6_3" csCatId="accent6" phldr="1"/>
      <dgm:spPr/>
    </dgm:pt>
    <dgm:pt modelId="{0F9E3559-E876-4ABB-A15A-8A1D6152B194}">
      <dgm:prSet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Возможность интерактивной связи через сайт учителя с учащимися, их родителями, а также коллегами. Наличие этой связи позволяет учителю консультировать и давать советы родителям по вопросам образования учеников и другим рабочим моментам;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6CAF6-2931-4563-B0C9-5AA875D6996C}" type="parTrans" cxnId="{1AB26C16-0458-4108-B97A-B6B02E856ECE}">
      <dgm:prSet/>
      <dgm:spPr/>
      <dgm:t>
        <a:bodyPr/>
        <a:lstStyle/>
        <a:p>
          <a:endParaRPr lang="ru-RU"/>
        </a:p>
      </dgm:t>
    </dgm:pt>
    <dgm:pt modelId="{CD9A27FE-7400-49FB-BC46-E7B839A47ABA}" type="sibTrans" cxnId="{1AB26C16-0458-4108-B97A-B6B02E856ECE}">
      <dgm:prSet/>
      <dgm:spPr/>
      <dgm:t>
        <a:bodyPr/>
        <a:lstStyle/>
        <a:p>
          <a:endParaRPr lang="ru-RU"/>
        </a:p>
      </dgm:t>
    </dgm:pt>
    <dgm:pt modelId="{6DD22D8B-CAA7-409C-81B4-C7EBB6439597}">
      <dgm:prSet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позволяет представить свои педагогические наработки для всеобщего обсуждения;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66CCBC-76F9-417F-84AA-82FB1E9725A8}" type="parTrans" cxnId="{231AE58C-0DC3-4321-98AE-3B218CB6CA9A}">
      <dgm:prSet/>
      <dgm:spPr/>
      <dgm:t>
        <a:bodyPr/>
        <a:lstStyle/>
        <a:p>
          <a:endParaRPr lang="ru-RU"/>
        </a:p>
      </dgm:t>
    </dgm:pt>
    <dgm:pt modelId="{94A2766B-B3E8-4AE1-AA60-C397577C5924}" type="sibTrans" cxnId="{231AE58C-0DC3-4321-98AE-3B218CB6CA9A}">
      <dgm:prSet/>
      <dgm:spPr/>
      <dgm:t>
        <a:bodyPr/>
        <a:lstStyle/>
        <a:p>
          <a:endParaRPr lang="ru-RU"/>
        </a:p>
      </dgm:t>
    </dgm:pt>
    <dgm:pt modelId="{6B167374-3C6A-46F9-80EF-99201B5040F5}">
      <dgm:prSet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Отслеживание на сайте таких параметров, как количество просмотров и скачиваний материалов помогает понять, в какой мере продуктивен тот или иной материал, разработанный учителем;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4D01C0-7285-487F-B45E-3439DA694EFA}" type="parTrans" cxnId="{8CF66132-36E2-404A-B008-0922E20FFEFB}">
      <dgm:prSet/>
      <dgm:spPr/>
      <dgm:t>
        <a:bodyPr/>
        <a:lstStyle/>
        <a:p>
          <a:endParaRPr lang="ru-RU"/>
        </a:p>
      </dgm:t>
    </dgm:pt>
    <dgm:pt modelId="{47AD5CD5-CC79-454B-851D-F8FEC1CB8A9C}" type="sibTrans" cxnId="{8CF66132-36E2-404A-B008-0922E20FFEFB}">
      <dgm:prSet/>
      <dgm:spPr/>
      <dgm:t>
        <a:bodyPr/>
        <a:lstStyle/>
        <a:p>
          <a:endParaRPr lang="ru-RU"/>
        </a:p>
      </dgm:t>
    </dgm:pt>
    <dgm:pt modelId="{A88CE0CE-091D-4F84-A834-403AFB08246B}">
      <dgm:prSet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Настоящий учитель должен стремиться стать положительным примером для своих учеников и свой сайт будет в этом незаменимым помощником;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366A9B-A5FC-48B5-95FC-EEC3AEA861CB}" type="parTrans" cxnId="{0FA2CE3D-D384-4B4B-B5CC-3295866F61F1}">
      <dgm:prSet/>
      <dgm:spPr/>
      <dgm:t>
        <a:bodyPr/>
        <a:lstStyle/>
        <a:p>
          <a:endParaRPr lang="ru-RU"/>
        </a:p>
      </dgm:t>
    </dgm:pt>
    <dgm:pt modelId="{ECE7E546-FE50-4E65-A2DD-108D9A9D9D88}" type="sibTrans" cxnId="{0FA2CE3D-D384-4B4B-B5CC-3295866F61F1}">
      <dgm:prSet/>
      <dgm:spPr/>
      <dgm:t>
        <a:bodyPr/>
        <a:lstStyle/>
        <a:p>
          <a:endParaRPr lang="ru-RU"/>
        </a:p>
      </dgm:t>
    </dgm:pt>
    <dgm:pt modelId="{86A90BEA-0F32-498B-B44E-A54BFA1A2EBD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создает хорошую репутацию учителя, работает на сохранение своего общественного имиджа, общественного признания;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E9B63B-8248-4D77-AEA3-BCA6ACABEE28}" type="parTrans" cxnId="{CE0E2E47-6600-4103-B2A9-F25A6C05A15C}">
      <dgm:prSet/>
      <dgm:spPr/>
      <dgm:t>
        <a:bodyPr/>
        <a:lstStyle/>
        <a:p>
          <a:endParaRPr lang="ru-RU"/>
        </a:p>
      </dgm:t>
    </dgm:pt>
    <dgm:pt modelId="{54BFD63A-D73E-4EE7-A678-675ABA00551D}" type="sibTrans" cxnId="{CE0E2E47-6600-4103-B2A9-F25A6C05A15C}">
      <dgm:prSet/>
      <dgm:spPr/>
      <dgm:t>
        <a:bodyPr/>
        <a:lstStyle/>
        <a:p>
          <a:endParaRPr lang="ru-RU"/>
        </a:p>
      </dgm:t>
    </dgm:pt>
    <dgm:pt modelId="{8581A92C-8D32-4D5C-B51A-F5DB97D32373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с качественными материалами показывает, насколько компетентен и профессионален учитель;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EFCDD6-D7D1-4C1D-8F98-72ECB7D597F4}" type="parTrans" cxnId="{98F9378E-D8E7-4CFA-9751-59E6D2D829DC}">
      <dgm:prSet/>
      <dgm:spPr/>
      <dgm:t>
        <a:bodyPr/>
        <a:lstStyle/>
        <a:p>
          <a:endParaRPr lang="ru-RU"/>
        </a:p>
      </dgm:t>
    </dgm:pt>
    <dgm:pt modelId="{E51811D9-AEC8-4A27-A5F5-13A1D9C8C1D8}" type="sibTrans" cxnId="{98F9378E-D8E7-4CFA-9751-59E6D2D829DC}">
      <dgm:prSet/>
      <dgm:spPr/>
      <dgm:t>
        <a:bodyPr/>
        <a:lstStyle/>
        <a:p>
          <a:endParaRPr lang="ru-RU"/>
        </a:p>
      </dgm:t>
    </dgm:pt>
    <dgm:pt modelId="{5A21B1C7-EEF0-4892-B7D1-F55D071705CE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Постоянная работа над сайтом показывает стремление к самообразованию и самосовершенствованию учителя;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5A9EC0-14CB-4F79-8E77-F3020F81896A}" type="parTrans" cxnId="{9049B3E2-5829-4F02-82D2-48C666E6E420}">
      <dgm:prSet/>
      <dgm:spPr/>
      <dgm:t>
        <a:bodyPr/>
        <a:lstStyle/>
        <a:p>
          <a:endParaRPr lang="ru-RU"/>
        </a:p>
      </dgm:t>
    </dgm:pt>
    <dgm:pt modelId="{9209FACB-9B76-4C7F-B88E-5C12ABF43D76}" type="sibTrans" cxnId="{9049B3E2-5829-4F02-82D2-48C666E6E420}">
      <dgm:prSet/>
      <dgm:spPr/>
      <dgm:t>
        <a:bodyPr/>
        <a:lstStyle/>
        <a:p>
          <a:endParaRPr lang="ru-RU"/>
        </a:p>
      </dgm:t>
    </dgm:pt>
    <dgm:pt modelId="{AE260A4D-FFAF-4159-9ECC-732999C07FAF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сайте для всеобщего обозрения учитель может выкладывать свои личные заслуги и творческие успехи;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4248F-8BA0-48D7-AC5B-C479D1877BB1}" type="parTrans" cxnId="{333433AD-69A9-49D4-9532-BAD29E63206D}">
      <dgm:prSet/>
      <dgm:spPr/>
      <dgm:t>
        <a:bodyPr/>
        <a:lstStyle/>
        <a:p>
          <a:endParaRPr lang="ru-RU"/>
        </a:p>
      </dgm:t>
    </dgm:pt>
    <dgm:pt modelId="{CE162A37-FC81-4DD0-9A7C-781853E9FDEE}" type="sibTrans" cxnId="{333433AD-69A9-49D4-9532-BAD29E63206D}">
      <dgm:prSet/>
      <dgm:spPr/>
      <dgm:t>
        <a:bodyPr/>
        <a:lstStyle/>
        <a:p>
          <a:endParaRPr lang="ru-RU"/>
        </a:p>
      </dgm:t>
    </dgm:pt>
    <dgm:pt modelId="{E66AF63C-982E-4751-A84B-802BD2FBFBD4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необходим учителю для того, чтобы участвовать в различных конкурсах, условием которых является публикация конкурсной работы в сети.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EE9FBA-58AB-4010-9CBB-4E3EDB5EA5F2}" type="parTrans" cxnId="{9C866B86-7817-493D-AC20-BA4E70F13D03}">
      <dgm:prSet/>
      <dgm:spPr/>
      <dgm:t>
        <a:bodyPr/>
        <a:lstStyle/>
        <a:p>
          <a:endParaRPr lang="ru-RU"/>
        </a:p>
      </dgm:t>
    </dgm:pt>
    <dgm:pt modelId="{78EDCC9D-8873-429B-90B2-056FC119B062}" type="sibTrans" cxnId="{9C866B86-7817-493D-AC20-BA4E70F13D03}">
      <dgm:prSet/>
      <dgm:spPr/>
      <dgm:t>
        <a:bodyPr/>
        <a:lstStyle/>
        <a:p>
          <a:endParaRPr lang="ru-RU"/>
        </a:p>
      </dgm:t>
    </dgm:pt>
    <dgm:pt modelId="{FB5261DD-2C7D-4523-97AE-94A6A8E6DF51}" type="pres">
      <dgm:prSet presAssocID="{80E18444-97C6-40BD-986E-DBA0476C7C93}" presName="linearFlow" presStyleCnt="0">
        <dgm:presLayoutVars>
          <dgm:dir/>
          <dgm:resizeHandles val="exact"/>
        </dgm:presLayoutVars>
      </dgm:prSet>
      <dgm:spPr/>
    </dgm:pt>
    <dgm:pt modelId="{F9CBF2D1-39E4-4E6E-9538-E2053A4401FB}" type="pres">
      <dgm:prSet presAssocID="{0F9E3559-E876-4ABB-A15A-8A1D6152B194}" presName="composite" presStyleCnt="0"/>
      <dgm:spPr/>
    </dgm:pt>
    <dgm:pt modelId="{8EA52B2C-6281-4256-B6E6-03E5C251852B}" type="pres">
      <dgm:prSet presAssocID="{0F9E3559-E876-4ABB-A15A-8A1D6152B194}" presName="imgShp" presStyleLbl="fgImgPlace1" presStyleIdx="0" presStyleCnt="9" custScaleX="132120" custScaleY="143275" custLinFactX="-200000" custLinFactNeighborX="-215984" custLinFactNeighborY="-92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CD717D-A5B6-4208-9EF1-8222E0EEF2C8}" type="pres">
      <dgm:prSet presAssocID="{0F9E3559-E876-4ABB-A15A-8A1D6152B194}" presName="txShp" presStyleLbl="node1" presStyleIdx="0" presStyleCnt="9" custScaleX="144401" custScaleY="161222" custLinFactNeighborX="-591" custLinFactNeighborY="-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15847-FAE8-46AC-B58A-86EC1903CB41}" type="pres">
      <dgm:prSet presAssocID="{CD9A27FE-7400-49FB-BC46-E7B839A47ABA}" presName="spacing" presStyleCnt="0"/>
      <dgm:spPr/>
    </dgm:pt>
    <dgm:pt modelId="{DC0F57BB-8CA7-43F1-A234-8712B82DC23A}" type="pres">
      <dgm:prSet presAssocID="{6DD22D8B-CAA7-409C-81B4-C7EBB6439597}" presName="composite" presStyleCnt="0"/>
      <dgm:spPr/>
    </dgm:pt>
    <dgm:pt modelId="{CC4C6EB8-A2AA-45A3-88EF-13D8DBFA5C62}" type="pres">
      <dgm:prSet presAssocID="{6DD22D8B-CAA7-409C-81B4-C7EBB6439597}" presName="imgShp" presStyleLbl="fgImgPlace1" presStyleIdx="1" presStyleCnt="9" custScaleX="135783" custScaleY="146116" custLinFactX="-200000" custLinFactNeighborX="-215984" custLinFactNeighborY="-1068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0AEE971-07E7-4AAE-A4BD-3958ECD10243}" type="pres">
      <dgm:prSet presAssocID="{6DD22D8B-CAA7-409C-81B4-C7EBB6439597}" presName="txShp" presStyleLbl="node1" presStyleIdx="1" presStyleCnt="9" custScaleX="144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9199-B5B9-42F3-AA3A-B3617C6FE3DD}" type="pres">
      <dgm:prSet presAssocID="{94A2766B-B3E8-4AE1-AA60-C397577C5924}" presName="spacing" presStyleCnt="0"/>
      <dgm:spPr/>
    </dgm:pt>
    <dgm:pt modelId="{3AE9F0EB-5FE0-4135-B847-48E2E3302F29}" type="pres">
      <dgm:prSet presAssocID="{6B167374-3C6A-46F9-80EF-99201B5040F5}" presName="composite" presStyleCnt="0"/>
      <dgm:spPr/>
    </dgm:pt>
    <dgm:pt modelId="{2F2C7D26-EF18-4B42-B15B-90E78B164D51}" type="pres">
      <dgm:prSet presAssocID="{6B167374-3C6A-46F9-80EF-99201B5040F5}" presName="imgShp" presStyleLbl="fgImgPlace1" presStyleIdx="2" presStyleCnt="9" custScaleX="138555" custScaleY="152164" custLinFactX="-200000" custLinFactNeighborX="-215984" custLinFactNeighborY="-530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171D61E-5F74-4BE4-8CE8-59211A9DDE8D}" type="pres">
      <dgm:prSet presAssocID="{6B167374-3C6A-46F9-80EF-99201B5040F5}" presName="txShp" presStyleLbl="node1" presStyleIdx="2" presStyleCnt="9" custScaleX="144401" custScaleY="191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614AB-CD71-46F3-8B55-AE4C6ECBF0E2}" type="pres">
      <dgm:prSet presAssocID="{47AD5CD5-CC79-454B-851D-F8FEC1CB8A9C}" presName="spacing" presStyleCnt="0"/>
      <dgm:spPr/>
    </dgm:pt>
    <dgm:pt modelId="{6B3A5EA9-BF11-4B59-A224-5383DFA0B3E4}" type="pres">
      <dgm:prSet presAssocID="{A88CE0CE-091D-4F84-A834-403AFB08246B}" presName="composite" presStyleCnt="0"/>
      <dgm:spPr/>
    </dgm:pt>
    <dgm:pt modelId="{57881B52-5D4B-465B-882D-2657D69131AD}" type="pres">
      <dgm:prSet presAssocID="{A88CE0CE-091D-4F84-A834-403AFB08246B}" presName="imgShp" presStyleLbl="fgImgPlace1" presStyleIdx="3" presStyleCnt="9" custScaleX="138555" custScaleY="156764" custLinFactX="-200000" custLinFactNeighborX="-215984" custLinFactNeighborY="-629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AEF3268-F16A-460A-BB08-5719F93DBB9C}" type="pres">
      <dgm:prSet presAssocID="{A88CE0CE-091D-4F84-A834-403AFB08246B}" presName="txShp" presStyleLbl="node1" presStyleIdx="3" presStyleCnt="9" custScaleX="144401" custScaleY="157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288F5-C42F-4ED5-A0F2-4FA6D02A8102}" type="pres">
      <dgm:prSet presAssocID="{ECE7E546-FE50-4E65-A2DD-108D9A9D9D88}" presName="spacing" presStyleCnt="0"/>
      <dgm:spPr/>
    </dgm:pt>
    <dgm:pt modelId="{A60A8289-9BB2-46F2-AE93-940A2C0EC34A}" type="pres">
      <dgm:prSet presAssocID="{86A90BEA-0F32-498B-B44E-A54BFA1A2EBD}" presName="composite" presStyleCnt="0"/>
      <dgm:spPr/>
    </dgm:pt>
    <dgm:pt modelId="{5D90F805-B35B-4DB1-A701-69EEFA49EA6A}" type="pres">
      <dgm:prSet presAssocID="{86A90BEA-0F32-498B-B44E-A54BFA1A2EBD}" presName="imgShp" presStyleLbl="fgImgPlace1" presStyleIdx="4" presStyleCnt="9" custScaleX="188695" custScaleY="181766" custLinFactX="-200000" custLinFactNeighborX="-215984" custLinFactNeighborY="825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EF8628F-6C76-45F7-8A85-AE4663EF9671}" type="pres">
      <dgm:prSet presAssocID="{86A90BEA-0F32-498B-B44E-A54BFA1A2EBD}" presName="txShp" presStyleLbl="node1" presStyleIdx="4" presStyleCnt="9" custScaleX="144401" custScaleY="160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5CAEF-7448-4A9B-AED6-02404A307CA7}" type="pres">
      <dgm:prSet presAssocID="{54BFD63A-D73E-4EE7-A678-675ABA00551D}" presName="spacing" presStyleCnt="0"/>
      <dgm:spPr/>
    </dgm:pt>
    <dgm:pt modelId="{D802C258-EBA4-445A-B93E-E86C21BFC55B}" type="pres">
      <dgm:prSet presAssocID="{8581A92C-8D32-4D5C-B51A-F5DB97D32373}" presName="composite" presStyleCnt="0"/>
      <dgm:spPr/>
    </dgm:pt>
    <dgm:pt modelId="{1AE91034-A3FB-4F4B-BCFA-EF3E5890400B}" type="pres">
      <dgm:prSet presAssocID="{8581A92C-8D32-4D5C-B51A-F5DB97D32373}" presName="imgShp" presStyleLbl="fgImgPlace1" presStyleIdx="5" presStyleCnt="9" custScaleX="148331" custScaleY="137263" custLinFactX="-154735" custLinFactNeighborX="-200000" custLinFactNeighborY="2947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9522472E-A037-474C-8EBA-C898E377B2FB}" type="pres">
      <dgm:prSet presAssocID="{8581A92C-8D32-4D5C-B51A-F5DB97D32373}" presName="txShp" presStyleLbl="node1" presStyleIdx="5" presStyleCnt="9" custScaleX="144401" custScaleY="171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814B9-FB9A-43D3-8088-EAE5ACDAE921}" type="pres">
      <dgm:prSet presAssocID="{E51811D9-AEC8-4A27-A5F5-13A1D9C8C1D8}" presName="spacing" presStyleCnt="0"/>
      <dgm:spPr/>
    </dgm:pt>
    <dgm:pt modelId="{39878CEE-A30C-492B-8B58-D5677932C95B}" type="pres">
      <dgm:prSet presAssocID="{5A21B1C7-EEF0-4892-B7D1-F55D071705CE}" presName="composite" presStyleCnt="0"/>
      <dgm:spPr/>
    </dgm:pt>
    <dgm:pt modelId="{3AE14861-5B88-4579-B431-FBDFA4F5F064}" type="pres">
      <dgm:prSet presAssocID="{5A21B1C7-EEF0-4892-B7D1-F55D071705CE}" presName="imgShp" presStyleLbl="fgImgPlace1" presStyleIdx="6" presStyleCnt="9" custScaleX="254176" custScaleY="220837" custLinFactX="-200000" custLinFactNeighborX="-215984" custLinFactNeighborY="312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81C94838-DE13-478C-8EA9-8E0C2A883F3C}" type="pres">
      <dgm:prSet presAssocID="{5A21B1C7-EEF0-4892-B7D1-F55D071705CE}" presName="txShp" presStyleLbl="node1" presStyleIdx="6" presStyleCnt="9" custScaleX="144401" custScaleY="156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E4A91-D70F-4938-8D64-405BB97CDFB2}" type="pres">
      <dgm:prSet presAssocID="{9209FACB-9B76-4C7F-B88E-5C12ABF43D76}" presName="spacing" presStyleCnt="0"/>
      <dgm:spPr/>
    </dgm:pt>
    <dgm:pt modelId="{4DFB34F3-4BAD-4757-931F-27335C248844}" type="pres">
      <dgm:prSet presAssocID="{AE260A4D-FFAF-4159-9ECC-732999C07FAF}" presName="composite" presStyleCnt="0"/>
      <dgm:spPr/>
    </dgm:pt>
    <dgm:pt modelId="{12905F38-4B79-4A74-918C-14D90CBD42AB}" type="pres">
      <dgm:prSet presAssocID="{AE260A4D-FFAF-4159-9ECC-732999C07FAF}" presName="imgShp" presStyleLbl="fgImgPlace1" presStyleIdx="7" presStyleCnt="9" custScaleX="153109" custScaleY="155406" custLinFactX="-200000" custLinFactNeighborX="-215984" custLinFactNeighborY="2382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037C4C67-661D-4DE3-9AD5-9DC54C5EFF21}" type="pres">
      <dgm:prSet presAssocID="{AE260A4D-FFAF-4159-9ECC-732999C07FAF}" presName="txShp" presStyleLbl="node1" presStyleIdx="7" presStyleCnt="9" custScaleX="144401" custScaleY="148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E3C66-D05A-4921-951B-9E2C9A5A00BB}" type="pres">
      <dgm:prSet presAssocID="{CE162A37-FC81-4DD0-9A7C-781853E9FDEE}" presName="spacing" presStyleCnt="0"/>
      <dgm:spPr/>
    </dgm:pt>
    <dgm:pt modelId="{11255199-5015-4F90-9C85-DD2CD25DFE94}" type="pres">
      <dgm:prSet presAssocID="{E66AF63C-982E-4751-A84B-802BD2FBFBD4}" presName="composite" presStyleCnt="0"/>
      <dgm:spPr/>
    </dgm:pt>
    <dgm:pt modelId="{339E84B7-0697-4792-A72B-DF980F5CC293}" type="pres">
      <dgm:prSet presAssocID="{E66AF63C-982E-4751-A84B-802BD2FBFBD4}" presName="imgShp" presStyleLbl="fgImgPlace1" presStyleIdx="8" presStyleCnt="9" custScaleX="152084" custScaleY="165728" custLinFactX="-200000" custLinFactNeighborX="-215984" custLinFactNeighborY="-1243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6F83FD8C-9CE7-46FB-95F0-26E36B2402BE}" type="pres">
      <dgm:prSet presAssocID="{E66AF63C-982E-4751-A84B-802BD2FBFBD4}" presName="txShp" presStyleLbl="node1" presStyleIdx="8" presStyleCnt="9" custScaleX="144401" custScaleY="161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F9378E-D8E7-4CFA-9751-59E6D2D829DC}" srcId="{80E18444-97C6-40BD-986E-DBA0476C7C93}" destId="{8581A92C-8D32-4D5C-B51A-F5DB97D32373}" srcOrd="5" destOrd="0" parTransId="{ECEFCDD6-D7D1-4C1D-8F98-72ECB7D597F4}" sibTransId="{E51811D9-AEC8-4A27-A5F5-13A1D9C8C1D8}"/>
    <dgm:cxn modelId="{D5D09B64-9E72-4693-B5B6-D5627F0B1250}" type="presOf" srcId="{E66AF63C-982E-4751-A84B-802BD2FBFBD4}" destId="{6F83FD8C-9CE7-46FB-95F0-26E36B2402BE}" srcOrd="0" destOrd="0" presId="urn:microsoft.com/office/officeart/2005/8/layout/vList3"/>
    <dgm:cxn modelId="{6B238D3E-0C81-44B4-BA20-0863DF51876D}" type="presOf" srcId="{6DD22D8B-CAA7-409C-81B4-C7EBB6439597}" destId="{C0AEE971-07E7-4AAE-A4BD-3958ECD10243}" srcOrd="0" destOrd="0" presId="urn:microsoft.com/office/officeart/2005/8/layout/vList3"/>
    <dgm:cxn modelId="{333433AD-69A9-49D4-9532-BAD29E63206D}" srcId="{80E18444-97C6-40BD-986E-DBA0476C7C93}" destId="{AE260A4D-FFAF-4159-9ECC-732999C07FAF}" srcOrd="7" destOrd="0" parTransId="{30D4248F-8BA0-48D7-AC5B-C479D1877BB1}" sibTransId="{CE162A37-FC81-4DD0-9A7C-781853E9FDEE}"/>
    <dgm:cxn modelId="{8CF66132-36E2-404A-B008-0922E20FFEFB}" srcId="{80E18444-97C6-40BD-986E-DBA0476C7C93}" destId="{6B167374-3C6A-46F9-80EF-99201B5040F5}" srcOrd="2" destOrd="0" parTransId="{964D01C0-7285-487F-B45E-3439DA694EFA}" sibTransId="{47AD5CD5-CC79-454B-851D-F8FEC1CB8A9C}"/>
    <dgm:cxn modelId="{A0CA04B6-EC81-4B2E-BF43-10E522B565DD}" type="presOf" srcId="{A88CE0CE-091D-4F84-A834-403AFB08246B}" destId="{1AEF3268-F16A-460A-BB08-5719F93DBB9C}" srcOrd="0" destOrd="0" presId="urn:microsoft.com/office/officeart/2005/8/layout/vList3"/>
    <dgm:cxn modelId="{9049B3E2-5829-4F02-82D2-48C666E6E420}" srcId="{80E18444-97C6-40BD-986E-DBA0476C7C93}" destId="{5A21B1C7-EEF0-4892-B7D1-F55D071705CE}" srcOrd="6" destOrd="0" parTransId="{165A9EC0-14CB-4F79-8E77-F3020F81896A}" sibTransId="{9209FACB-9B76-4C7F-B88E-5C12ABF43D76}"/>
    <dgm:cxn modelId="{E8D510DD-F88A-4D71-94D3-E83AC2EEF67A}" type="presOf" srcId="{0F9E3559-E876-4ABB-A15A-8A1D6152B194}" destId="{9ECD717D-A5B6-4208-9EF1-8222E0EEF2C8}" srcOrd="0" destOrd="0" presId="urn:microsoft.com/office/officeart/2005/8/layout/vList3"/>
    <dgm:cxn modelId="{231AE58C-0DC3-4321-98AE-3B218CB6CA9A}" srcId="{80E18444-97C6-40BD-986E-DBA0476C7C93}" destId="{6DD22D8B-CAA7-409C-81B4-C7EBB6439597}" srcOrd="1" destOrd="0" parTransId="{1B66CCBC-76F9-417F-84AA-82FB1E9725A8}" sibTransId="{94A2766B-B3E8-4AE1-AA60-C397577C5924}"/>
    <dgm:cxn modelId="{571FBD6C-D38C-4564-B8D3-1456DB461187}" type="presOf" srcId="{86A90BEA-0F32-498B-B44E-A54BFA1A2EBD}" destId="{0EF8628F-6C76-45F7-8A85-AE4663EF9671}" srcOrd="0" destOrd="0" presId="urn:microsoft.com/office/officeart/2005/8/layout/vList3"/>
    <dgm:cxn modelId="{04D66236-1D2C-4E9B-A72E-2D60A0A07E77}" type="presOf" srcId="{5A21B1C7-EEF0-4892-B7D1-F55D071705CE}" destId="{81C94838-DE13-478C-8EA9-8E0C2A883F3C}" srcOrd="0" destOrd="0" presId="urn:microsoft.com/office/officeart/2005/8/layout/vList3"/>
    <dgm:cxn modelId="{1AB26C16-0458-4108-B97A-B6B02E856ECE}" srcId="{80E18444-97C6-40BD-986E-DBA0476C7C93}" destId="{0F9E3559-E876-4ABB-A15A-8A1D6152B194}" srcOrd="0" destOrd="0" parTransId="{A4F6CAF6-2931-4563-B0C9-5AA875D6996C}" sibTransId="{CD9A27FE-7400-49FB-BC46-E7B839A47ABA}"/>
    <dgm:cxn modelId="{0FA2CE3D-D384-4B4B-B5CC-3295866F61F1}" srcId="{80E18444-97C6-40BD-986E-DBA0476C7C93}" destId="{A88CE0CE-091D-4F84-A834-403AFB08246B}" srcOrd="3" destOrd="0" parTransId="{7D366A9B-A5FC-48B5-95FC-EEC3AEA861CB}" sibTransId="{ECE7E546-FE50-4E65-A2DD-108D9A9D9D88}"/>
    <dgm:cxn modelId="{CE0E2E47-6600-4103-B2A9-F25A6C05A15C}" srcId="{80E18444-97C6-40BD-986E-DBA0476C7C93}" destId="{86A90BEA-0F32-498B-B44E-A54BFA1A2EBD}" srcOrd="4" destOrd="0" parTransId="{E8E9B63B-8248-4D77-AEA3-BCA6ACABEE28}" sibTransId="{54BFD63A-D73E-4EE7-A678-675ABA00551D}"/>
    <dgm:cxn modelId="{9C866B86-7817-493D-AC20-BA4E70F13D03}" srcId="{80E18444-97C6-40BD-986E-DBA0476C7C93}" destId="{E66AF63C-982E-4751-A84B-802BD2FBFBD4}" srcOrd="8" destOrd="0" parTransId="{CEEE9FBA-58AB-4010-9CBB-4E3EDB5EA5F2}" sibTransId="{78EDCC9D-8873-429B-90B2-056FC119B062}"/>
    <dgm:cxn modelId="{A0377E24-10F0-4F3C-A472-BFF449D5FFC5}" type="presOf" srcId="{AE260A4D-FFAF-4159-9ECC-732999C07FAF}" destId="{037C4C67-661D-4DE3-9AD5-9DC54C5EFF21}" srcOrd="0" destOrd="0" presId="urn:microsoft.com/office/officeart/2005/8/layout/vList3"/>
    <dgm:cxn modelId="{BA2607DA-7518-4ADD-B9B5-93AE8F6D61B5}" type="presOf" srcId="{6B167374-3C6A-46F9-80EF-99201B5040F5}" destId="{5171D61E-5F74-4BE4-8CE8-59211A9DDE8D}" srcOrd="0" destOrd="0" presId="urn:microsoft.com/office/officeart/2005/8/layout/vList3"/>
    <dgm:cxn modelId="{C7425C82-C71E-4F79-80D8-2D86CD96CF0A}" type="presOf" srcId="{80E18444-97C6-40BD-986E-DBA0476C7C93}" destId="{FB5261DD-2C7D-4523-97AE-94A6A8E6DF51}" srcOrd="0" destOrd="0" presId="urn:microsoft.com/office/officeart/2005/8/layout/vList3"/>
    <dgm:cxn modelId="{D33B6A42-57FE-45BF-A018-A97BD53606F9}" type="presOf" srcId="{8581A92C-8D32-4D5C-B51A-F5DB97D32373}" destId="{9522472E-A037-474C-8EBA-C898E377B2FB}" srcOrd="0" destOrd="0" presId="urn:microsoft.com/office/officeart/2005/8/layout/vList3"/>
    <dgm:cxn modelId="{19EF9C0D-AFFC-42AC-9A82-3F48B9BD1024}" type="presParOf" srcId="{FB5261DD-2C7D-4523-97AE-94A6A8E6DF51}" destId="{F9CBF2D1-39E4-4E6E-9538-E2053A4401FB}" srcOrd="0" destOrd="0" presId="urn:microsoft.com/office/officeart/2005/8/layout/vList3"/>
    <dgm:cxn modelId="{7AC80E29-29D4-4DB4-ADD9-99A32ED96061}" type="presParOf" srcId="{F9CBF2D1-39E4-4E6E-9538-E2053A4401FB}" destId="{8EA52B2C-6281-4256-B6E6-03E5C251852B}" srcOrd="0" destOrd="0" presId="urn:microsoft.com/office/officeart/2005/8/layout/vList3"/>
    <dgm:cxn modelId="{AFD69F17-29E2-436E-A826-CC6E965C7CFC}" type="presParOf" srcId="{F9CBF2D1-39E4-4E6E-9538-E2053A4401FB}" destId="{9ECD717D-A5B6-4208-9EF1-8222E0EEF2C8}" srcOrd="1" destOrd="0" presId="urn:microsoft.com/office/officeart/2005/8/layout/vList3"/>
    <dgm:cxn modelId="{27CD0D9A-D140-4C14-9BEE-438F7C8C9D98}" type="presParOf" srcId="{FB5261DD-2C7D-4523-97AE-94A6A8E6DF51}" destId="{3F915847-FAE8-46AC-B58A-86EC1903CB41}" srcOrd="1" destOrd="0" presId="urn:microsoft.com/office/officeart/2005/8/layout/vList3"/>
    <dgm:cxn modelId="{54484424-B9B8-4C7C-ABFF-94ED4CEC69A0}" type="presParOf" srcId="{FB5261DD-2C7D-4523-97AE-94A6A8E6DF51}" destId="{DC0F57BB-8CA7-43F1-A234-8712B82DC23A}" srcOrd="2" destOrd="0" presId="urn:microsoft.com/office/officeart/2005/8/layout/vList3"/>
    <dgm:cxn modelId="{588ECEF2-50D2-4577-B976-5BA621D4CE1F}" type="presParOf" srcId="{DC0F57BB-8CA7-43F1-A234-8712B82DC23A}" destId="{CC4C6EB8-A2AA-45A3-88EF-13D8DBFA5C62}" srcOrd="0" destOrd="0" presId="urn:microsoft.com/office/officeart/2005/8/layout/vList3"/>
    <dgm:cxn modelId="{6769FA1B-B6C6-4B1F-81B0-50CC4CA718D0}" type="presParOf" srcId="{DC0F57BB-8CA7-43F1-A234-8712B82DC23A}" destId="{C0AEE971-07E7-4AAE-A4BD-3958ECD10243}" srcOrd="1" destOrd="0" presId="urn:microsoft.com/office/officeart/2005/8/layout/vList3"/>
    <dgm:cxn modelId="{A0D5A358-3C98-44A6-9FB3-E4565180DE0F}" type="presParOf" srcId="{FB5261DD-2C7D-4523-97AE-94A6A8E6DF51}" destId="{238B9199-B5B9-42F3-AA3A-B3617C6FE3DD}" srcOrd="3" destOrd="0" presId="urn:microsoft.com/office/officeart/2005/8/layout/vList3"/>
    <dgm:cxn modelId="{B93A63BB-B279-4DAA-8656-47E0E72C6CDD}" type="presParOf" srcId="{FB5261DD-2C7D-4523-97AE-94A6A8E6DF51}" destId="{3AE9F0EB-5FE0-4135-B847-48E2E3302F29}" srcOrd="4" destOrd="0" presId="urn:microsoft.com/office/officeart/2005/8/layout/vList3"/>
    <dgm:cxn modelId="{F4DC8D6A-F640-4869-8AA6-1A306BF55DF7}" type="presParOf" srcId="{3AE9F0EB-5FE0-4135-B847-48E2E3302F29}" destId="{2F2C7D26-EF18-4B42-B15B-90E78B164D51}" srcOrd="0" destOrd="0" presId="urn:microsoft.com/office/officeart/2005/8/layout/vList3"/>
    <dgm:cxn modelId="{A539E457-50EA-4CED-B51B-195394A98F48}" type="presParOf" srcId="{3AE9F0EB-5FE0-4135-B847-48E2E3302F29}" destId="{5171D61E-5F74-4BE4-8CE8-59211A9DDE8D}" srcOrd="1" destOrd="0" presId="urn:microsoft.com/office/officeart/2005/8/layout/vList3"/>
    <dgm:cxn modelId="{B2ED9E91-03BB-4746-862D-4110BA8F6ED4}" type="presParOf" srcId="{FB5261DD-2C7D-4523-97AE-94A6A8E6DF51}" destId="{8D7614AB-CD71-46F3-8B55-AE4C6ECBF0E2}" srcOrd="5" destOrd="0" presId="urn:microsoft.com/office/officeart/2005/8/layout/vList3"/>
    <dgm:cxn modelId="{19641A54-130D-45E0-AEB2-C215511F9437}" type="presParOf" srcId="{FB5261DD-2C7D-4523-97AE-94A6A8E6DF51}" destId="{6B3A5EA9-BF11-4B59-A224-5383DFA0B3E4}" srcOrd="6" destOrd="0" presId="urn:microsoft.com/office/officeart/2005/8/layout/vList3"/>
    <dgm:cxn modelId="{2F68CE4E-02BF-48DA-AA56-2DEED45B7D8B}" type="presParOf" srcId="{6B3A5EA9-BF11-4B59-A224-5383DFA0B3E4}" destId="{57881B52-5D4B-465B-882D-2657D69131AD}" srcOrd="0" destOrd="0" presId="urn:microsoft.com/office/officeart/2005/8/layout/vList3"/>
    <dgm:cxn modelId="{67F7BC0E-1249-4E8F-A0E6-38E7144EDB31}" type="presParOf" srcId="{6B3A5EA9-BF11-4B59-A224-5383DFA0B3E4}" destId="{1AEF3268-F16A-460A-BB08-5719F93DBB9C}" srcOrd="1" destOrd="0" presId="urn:microsoft.com/office/officeart/2005/8/layout/vList3"/>
    <dgm:cxn modelId="{DD4B92ED-23AD-434A-BA0B-66D13AFE7409}" type="presParOf" srcId="{FB5261DD-2C7D-4523-97AE-94A6A8E6DF51}" destId="{709288F5-C42F-4ED5-A0F2-4FA6D02A8102}" srcOrd="7" destOrd="0" presId="urn:microsoft.com/office/officeart/2005/8/layout/vList3"/>
    <dgm:cxn modelId="{CBFAA5F6-7CDF-4E76-943A-EB4D08DC3C75}" type="presParOf" srcId="{FB5261DD-2C7D-4523-97AE-94A6A8E6DF51}" destId="{A60A8289-9BB2-46F2-AE93-940A2C0EC34A}" srcOrd="8" destOrd="0" presId="urn:microsoft.com/office/officeart/2005/8/layout/vList3"/>
    <dgm:cxn modelId="{0120E499-6E39-42A8-AA48-F8A2AA115102}" type="presParOf" srcId="{A60A8289-9BB2-46F2-AE93-940A2C0EC34A}" destId="{5D90F805-B35B-4DB1-A701-69EEFA49EA6A}" srcOrd="0" destOrd="0" presId="urn:microsoft.com/office/officeart/2005/8/layout/vList3"/>
    <dgm:cxn modelId="{7665D128-EA76-4DF7-ACD6-691B5F5F2412}" type="presParOf" srcId="{A60A8289-9BB2-46F2-AE93-940A2C0EC34A}" destId="{0EF8628F-6C76-45F7-8A85-AE4663EF9671}" srcOrd="1" destOrd="0" presId="urn:microsoft.com/office/officeart/2005/8/layout/vList3"/>
    <dgm:cxn modelId="{DBC60FC4-8465-41D8-917B-BE26D91E27FE}" type="presParOf" srcId="{FB5261DD-2C7D-4523-97AE-94A6A8E6DF51}" destId="{66C5CAEF-7448-4A9B-AED6-02404A307CA7}" srcOrd="9" destOrd="0" presId="urn:microsoft.com/office/officeart/2005/8/layout/vList3"/>
    <dgm:cxn modelId="{E4F2ECCC-3E25-4B68-80D7-59B01222B9BD}" type="presParOf" srcId="{FB5261DD-2C7D-4523-97AE-94A6A8E6DF51}" destId="{D802C258-EBA4-445A-B93E-E86C21BFC55B}" srcOrd="10" destOrd="0" presId="urn:microsoft.com/office/officeart/2005/8/layout/vList3"/>
    <dgm:cxn modelId="{307AA7E4-3FA3-49D3-8557-67362EEEAFD8}" type="presParOf" srcId="{D802C258-EBA4-445A-B93E-E86C21BFC55B}" destId="{1AE91034-A3FB-4F4B-BCFA-EF3E5890400B}" srcOrd="0" destOrd="0" presId="urn:microsoft.com/office/officeart/2005/8/layout/vList3"/>
    <dgm:cxn modelId="{99574927-2F9D-49C6-A498-D17E19DEAC8B}" type="presParOf" srcId="{D802C258-EBA4-445A-B93E-E86C21BFC55B}" destId="{9522472E-A037-474C-8EBA-C898E377B2FB}" srcOrd="1" destOrd="0" presId="urn:microsoft.com/office/officeart/2005/8/layout/vList3"/>
    <dgm:cxn modelId="{DF977719-35CB-47A4-B039-54E01077B579}" type="presParOf" srcId="{FB5261DD-2C7D-4523-97AE-94A6A8E6DF51}" destId="{5A0814B9-FB9A-43D3-8088-EAE5ACDAE921}" srcOrd="11" destOrd="0" presId="urn:microsoft.com/office/officeart/2005/8/layout/vList3"/>
    <dgm:cxn modelId="{FFE29D0E-A11D-4B5D-B184-5DB052F9464D}" type="presParOf" srcId="{FB5261DD-2C7D-4523-97AE-94A6A8E6DF51}" destId="{39878CEE-A30C-492B-8B58-D5677932C95B}" srcOrd="12" destOrd="0" presId="urn:microsoft.com/office/officeart/2005/8/layout/vList3"/>
    <dgm:cxn modelId="{999D0DF7-A8E2-4033-803F-6067EDBC15A3}" type="presParOf" srcId="{39878CEE-A30C-492B-8B58-D5677932C95B}" destId="{3AE14861-5B88-4579-B431-FBDFA4F5F064}" srcOrd="0" destOrd="0" presId="urn:microsoft.com/office/officeart/2005/8/layout/vList3"/>
    <dgm:cxn modelId="{778D480E-75C6-43E3-BE76-2AEDBF144FCC}" type="presParOf" srcId="{39878CEE-A30C-492B-8B58-D5677932C95B}" destId="{81C94838-DE13-478C-8EA9-8E0C2A883F3C}" srcOrd="1" destOrd="0" presId="urn:microsoft.com/office/officeart/2005/8/layout/vList3"/>
    <dgm:cxn modelId="{A6A1177A-C782-4420-87BE-0338AB448283}" type="presParOf" srcId="{FB5261DD-2C7D-4523-97AE-94A6A8E6DF51}" destId="{FB1E4A91-D70F-4938-8D64-405BB97CDFB2}" srcOrd="13" destOrd="0" presId="urn:microsoft.com/office/officeart/2005/8/layout/vList3"/>
    <dgm:cxn modelId="{3C635A9D-F08A-4379-9569-E17747894F9F}" type="presParOf" srcId="{FB5261DD-2C7D-4523-97AE-94A6A8E6DF51}" destId="{4DFB34F3-4BAD-4757-931F-27335C248844}" srcOrd="14" destOrd="0" presId="urn:microsoft.com/office/officeart/2005/8/layout/vList3"/>
    <dgm:cxn modelId="{08016832-9370-49F0-8798-48ED49653EAE}" type="presParOf" srcId="{4DFB34F3-4BAD-4757-931F-27335C248844}" destId="{12905F38-4B79-4A74-918C-14D90CBD42AB}" srcOrd="0" destOrd="0" presId="urn:microsoft.com/office/officeart/2005/8/layout/vList3"/>
    <dgm:cxn modelId="{D54D1930-4E9F-4239-993A-526143215352}" type="presParOf" srcId="{4DFB34F3-4BAD-4757-931F-27335C248844}" destId="{037C4C67-661D-4DE3-9AD5-9DC54C5EFF21}" srcOrd="1" destOrd="0" presId="urn:microsoft.com/office/officeart/2005/8/layout/vList3"/>
    <dgm:cxn modelId="{0D19AA7C-4615-4403-8BD2-9CE7FFDC370B}" type="presParOf" srcId="{FB5261DD-2C7D-4523-97AE-94A6A8E6DF51}" destId="{CE3E3C66-D05A-4921-951B-9E2C9A5A00BB}" srcOrd="15" destOrd="0" presId="urn:microsoft.com/office/officeart/2005/8/layout/vList3"/>
    <dgm:cxn modelId="{7167EC54-5DEB-417A-B45E-C5AB9AC5ECBB}" type="presParOf" srcId="{FB5261DD-2C7D-4523-97AE-94A6A8E6DF51}" destId="{11255199-5015-4F90-9C85-DD2CD25DFE94}" srcOrd="16" destOrd="0" presId="urn:microsoft.com/office/officeart/2005/8/layout/vList3"/>
    <dgm:cxn modelId="{8FE31E60-DF2D-4A47-9D27-C832A4A870FC}" type="presParOf" srcId="{11255199-5015-4F90-9C85-DD2CD25DFE94}" destId="{339E84B7-0697-4792-A72B-DF980F5CC293}" srcOrd="0" destOrd="0" presId="urn:microsoft.com/office/officeart/2005/8/layout/vList3"/>
    <dgm:cxn modelId="{A0828299-7B68-4F2B-BDFE-46EC614CE795}" type="presParOf" srcId="{11255199-5015-4F90-9C85-DD2CD25DFE94}" destId="{6F83FD8C-9CE7-46FB-95F0-26E36B2402B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1D4C1-0107-44C6-A029-8399D3A6F1CA}">
      <dsp:nvSpPr>
        <dsp:cNvPr id="0" name=""/>
        <dsp:cNvSpPr/>
      </dsp:nvSpPr>
      <dsp:spPr>
        <a:xfrm>
          <a:off x="1234031" y="0"/>
          <a:ext cx="2447674" cy="14686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Портфолио</a:t>
          </a:r>
          <a:endParaRPr lang="ru-RU" sz="2400" kern="1200" dirty="0"/>
        </a:p>
      </dsp:txBody>
      <dsp:txXfrm>
        <a:off x="1234031" y="0"/>
        <a:ext cx="2447674" cy="1468604"/>
      </dsp:txXfrm>
    </dsp:sp>
    <dsp:sp modelId="{28E165E0-4210-47F7-B768-47E0098857C7}">
      <dsp:nvSpPr>
        <dsp:cNvPr id="0" name=""/>
        <dsp:cNvSpPr/>
      </dsp:nvSpPr>
      <dsp:spPr>
        <a:xfrm>
          <a:off x="3902803" y="597"/>
          <a:ext cx="2447674" cy="14686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-76338"/>
                <a:satOff val="3402"/>
                <a:lumOff val="4756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76338"/>
                <a:satOff val="3402"/>
                <a:lumOff val="4756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76338"/>
                <a:satOff val="3402"/>
                <a:lumOff val="47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Повышение авторитета предмета</a:t>
          </a:r>
          <a:endParaRPr lang="ru-RU" sz="2400" kern="1200" dirty="0"/>
        </a:p>
      </dsp:txBody>
      <dsp:txXfrm>
        <a:off x="3902803" y="597"/>
        <a:ext cx="2447674" cy="1468604"/>
      </dsp:txXfrm>
    </dsp:sp>
    <dsp:sp modelId="{46F64FDB-8F95-4E71-B812-EE213675B69E}">
      <dsp:nvSpPr>
        <dsp:cNvPr id="0" name=""/>
        <dsp:cNvSpPr/>
      </dsp:nvSpPr>
      <dsp:spPr>
        <a:xfrm>
          <a:off x="1210362" y="1713969"/>
          <a:ext cx="2447674" cy="14686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-152677"/>
                <a:satOff val="6804"/>
                <a:lumOff val="9512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152677"/>
                <a:satOff val="6804"/>
                <a:lumOff val="9512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152677"/>
                <a:satOff val="6804"/>
                <a:lumOff val="95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Обмен опытом</a:t>
          </a:r>
          <a:endParaRPr lang="ru-RU" sz="2400" kern="1200" dirty="0"/>
        </a:p>
      </dsp:txBody>
      <dsp:txXfrm>
        <a:off x="1210362" y="1713969"/>
        <a:ext cx="2447674" cy="1468604"/>
      </dsp:txXfrm>
    </dsp:sp>
    <dsp:sp modelId="{DD224202-BF97-499C-BFE6-8FA3470C0235}">
      <dsp:nvSpPr>
        <dsp:cNvPr id="0" name=""/>
        <dsp:cNvSpPr/>
      </dsp:nvSpPr>
      <dsp:spPr>
        <a:xfrm>
          <a:off x="3902803" y="1713969"/>
          <a:ext cx="2447674" cy="14686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-229015"/>
                <a:satOff val="10205"/>
                <a:lumOff val="14267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229015"/>
                <a:satOff val="10205"/>
                <a:lumOff val="14267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229015"/>
                <a:satOff val="10205"/>
                <a:lumOff val="142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Работа с одаренными детьми</a:t>
          </a:r>
          <a:endParaRPr lang="ru-RU" sz="2400" kern="1200" dirty="0"/>
        </a:p>
      </dsp:txBody>
      <dsp:txXfrm>
        <a:off x="3902803" y="1713969"/>
        <a:ext cx="2447674" cy="1468604"/>
      </dsp:txXfrm>
    </dsp:sp>
    <dsp:sp modelId="{F610F59E-595B-4DD0-84E1-6FFBD31C0B8D}">
      <dsp:nvSpPr>
        <dsp:cNvPr id="0" name=""/>
        <dsp:cNvSpPr/>
      </dsp:nvSpPr>
      <dsp:spPr>
        <a:xfrm>
          <a:off x="1210362" y="3427341"/>
          <a:ext cx="2447674" cy="14686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-305354"/>
                <a:satOff val="13607"/>
                <a:lumOff val="19023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05354"/>
                <a:satOff val="13607"/>
                <a:lumOff val="19023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05354"/>
                <a:satOff val="13607"/>
                <a:lumOff val="190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Дистанционное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образовательное пространство</a:t>
          </a:r>
          <a:endParaRPr lang="ru-RU" sz="2400" kern="1200" dirty="0"/>
        </a:p>
      </dsp:txBody>
      <dsp:txXfrm>
        <a:off x="1210362" y="3427341"/>
        <a:ext cx="2447674" cy="1468604"/>
      </dsp:txXfrm>
    </dsp:sp>
    <dsp:sp modelId="{D25E8F63-BAE9-4820-AF7C-F656174A6580}">
      <dsp:nvSpPr>
        <dsp:cNvPr id="0" name=""/>
        <dsp:cNvSpPr/>
      </dsp:nvSpPr>
      <dsp:spPr>
        <a:xfrm>
          <a:off x="3902803" y="3427341"/>
          <a:ext cx="2447674" cy="14686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81692"/>
                <a:satOff val="17009"/>
                <a:lumOff val="2377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Взаимодействие с родителями</a:t>
          </a:r>
          <a:endParaRPr lang="ru-RU" sz="2400" kern="1200" dirty="0"/>
        </a:p>
      </dsp:txBody>
      <dsp:txXfrm>
        <a:off x="3902803" y="3427341"/>
        <a:ext cx="2447674" cy="1468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D717D-A5B6-4208-9EF1-8222E0EEF2C8}">
      <dsp:nvSpPr>
        <dsp:cNvPr id="0" name=""/>
        <dsp:cNvSpPr/>
      </dsp:nvSpPr>
      <dsp:spPr>
        <a:xfrm rot="10800000">
          <a:off x="116468" y="0"/>
          <a:ext cx="7017920" cy="460149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Возможность интерактивной связи через сайт учителя с учащимися, их родителями, а также коллегами. Наличие этой связи позволяет учителю консультировать и давать советы родителям по вопросам образования учеников и другим рабочим моментам;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1505" y="0"/>
        <a:ext cx="6902883" cy="460149"/>
      </dsp:txXfrm>
    </dsp:sp>
    <dsp:sp modelId="{8EA52B2C-6281-4256-B6E6-03E5C251852B}">
      <dsp:nvSpPr>
        <dsp:cNvPr id="0" name=""/>
        <dsp:cNvSpPr/>
      </dsp:nvSpPr>
      <dsp:spPr>
        <a:xfrm>
          <a:off x="0" y="486"/>
          <a:ext cx="377088" cy="4089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AEE971-07E7-4AAE-A4BD-3958ECD10243}">
      <dsp:nvSpPr>
        <dsp:cNvPr id="0" name=""/>
        <dsp:cNvSpPr/>
      </dsp:nvSpPr>
      <dsp:spPr>
        <a:xfrm rot="10800000">
          <a:off x="145191" y="612457"/>
          <a:ext cx="7017920" cy="285413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47712"/>
                <a:satOff val="2126"/>
                <a:lumOff val="2972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47712"/>
                <a:satOff val="2126"/>
                <a:lumOff val="2972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47712"/>
                <a:satOff val="2126"/>
                <a:lumOff val="297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позволяет представить свои педагогические наработки для всеобщего обсуждения;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16544" y="612457"/>
        <a:ext cx="6946567" cy="285413"/>
      </dsp:txXfrm>
    </dsp:sp>
    <dsp:sp modelId="{CC4C6EB8-A2AA-45A3-88EF-13D8DBFA5C62}">
      <dsp:nvSpPr>
        <dsp:cNvPr id="0" name=""/>
        <dsp:cNvSpPr/>
      </dsp:nvSpPr>
      <dsp:spPr>
        <a:xfrm>
          <a:off x="0" y="516138"/>
          <a:ext cx="387543" cy="4170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71D61E-5F74-4BE4-8CE8-59211A9DDE8D}">
      <dsp:nvSpPr>
        <dsp:cNvPr id="0" name=""/>
        <dsp:cNvSpPr/>
      </dsp:nvSpPr>
      <dsp:spPr>
        <a:xfrm rot="10800000">
          <a:off x="145191" y="1048880"/>
          <a:ext cx="7017920" cy="547803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95423"/>
                <a:satOff val="4252"/>
                <a:lumOff val="5945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95423"/>
                <a:satOff val="4252"/>
                <a:lumOff val="5945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95423"/>
                <a:satOff val="4252"/>
                <a:lumOff val="59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Отслеживание на сайте таких параметров, как количество просмотров и скачиваний материалов помогает понять, в какой мере продуктивен тот или иной материал, разработанный учителем;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82142" y="1048880"/>
        <a:ext cx="6880969" cy="547803"/>
      </dsp:txXfrm>
    </dsp:sp>
    <dsp:sp modelId="{2F2C7D26-EF18-4B42-B15B-90E78B164D51}">
      <dsp:nvSpPr>
        <dsp:cNvPr id="0" name=""/>
        <dsp:cNvSpPr/>
      </dsp:nvSpPr>
      <dsp:spPr>
        <a:xfrm>
          <a:off x="0" y="1090486"/>
          <a:ext cx="395454" cy="4342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EF3268-F16A-460A-BB08-5719F93DBB9C}">
      <dsp:nvSpPr>
        <dsp:cNvPr id="0" name=""/>
        <dsp:cNvSpPr/>
      </dsp:nvSpPr>
      <dsp:spPr>
        <a:xfrm rot="10800000">
          <a:off x="145191" y="1681881"/>
          <a:ext cx="7017920" cy="448307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143135"/>
                <a:satOff val="6378"/>
                <a:lumOff val="8917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143135"/>
                <a:satOff val="6378"/>
                <a:lumOff val="8917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143135"/>
                <a:satOff val="6378"/>
                <a:lumOff val="8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Настоящий учитель должен стремиться стать положительным примером для своих учеников и свой сайт будет в этом незаменимым помощником;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7268" y="1681881"/>
        <a:ext cx="6905843" cy="448307"/>
      </dsp:txXfrm>
    </dsp:sp>
    <dsp:sp modelId="{57881B52-5D4B-465B-882D-2657D69131AD}">
      <dsp:nvSpPr>
        <dsp:cNvPr id="0" name=""/>
        <dsp:cNvSpPr/>
      </dsp:nvSpPr>
      <dsp:spPr>
        <a:xfrm>
          <a:off x="0" y="1664361"/>
          <a:ext cx="395454" cy="4474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F8628F-6C76-45F7-8A85-AE4663EF9671}">
      <dsp:nvSpPr>
        <dsp:cNvPr id="0" name=""/>
        <dsp:cNvSpPr/>
      </dsp:nvSpPr>
      <dsp:spPr>
        <a:xfrm rot="10800000">
          <a:off x="145191" y="2245207"/>
          <a:ext cx="7017920" cy="459145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190846"/>
                <a:satOff val="8505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190846"/>
                <a:satOff val="8505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190846"/>
                <a:satOff val="8505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создает хорошую репутацию учителя, работает на сохранение своего общественного имиджа, общественного признания;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9977" y="2245207"/>
        <a:ext cx="6903134" cy="459145"/>
      </dsp:txXfrm>
    </dsp:sp>
    <dsp:sp modelId="{5D90F805-B35B-4DB1-A701-69EEFA49EA6A}">
      <dsp:nvSpPr>
        <dsp:cNvPr id="0" name=""/>
        <dsp:cNvSpPr/>
      </dsp:nvSpPr>
      <dsp:spPr>
        <a:xfrm>
          <a:off x="0" y="2238942"/>
          <a:ext cx="538561" cy="51878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22472E-A037-474C-8EBA-C898E377B2FB}">
      <dsp:nvSpPr>
        <dsp:cNvPr id="0" name=""/>
        <dsp:cNvSpPr/>
      </dsp:nvSpPr>
      <dsp:spPr>
        <a:xfrm rot="10800000">
          <a:off x="145191" y="2819370"/>
          <a:ext cx="7017920" cy="489444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238558"/>
                <a:satOff val="10631"/>
                <a:lumOff val="14862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238558"/>
                <a:satOff val="10631"/>
                <a:lumOff val="14862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238558"/>
                <a:satOff val="10631"/>
                <a:lumOff val="14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с качественными материалами показывает, насколько компетентен и профессионален учитель;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67552" y="2819370"/>
        <a:ext cx="6895559" cy="489444"/>
      </dsp:txXfrm>
    </dsp:sp>
    <dsp:sp modelId="{1AE91034-A3FB-4F4B-BCFA-EF3E5890400B}">
      <dsp:nvSpPr>
        <dsp:cNvPr id="0" name=""/>
        <dsp:cNvSpPr/>
      </dsp:nvSpPr>
      <dsp:spPr>
        <a:xfrm>
          <a:off x="0" y="2952329"/>
          <a:ext cx="423357" cy="39176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C94838-DE13-478C-8EA9-8E0C2A883F3C}">
      <dsp:nvSpPr>
        <dsp:cNvPr id="0" name=""/>
        <dsp:cNvSpPr/>
      </dsp:nvSpPr>
      <dsp:spPr>
        <a:xfrm rot="10800000">
          <a:off x="145191" y="3486338"/>
          <a:ext cx="7017920" cy="445647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286269"/>
                <a:satOff val="12757"/>
                <a:lumOff val="17834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286269"/>
                <a:satOff val="12757"/>
                <a:lumOff val="17834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286269"/>
                <a:satOff val="12757"/>
                <a:lumOff val="17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Постоянная работа над сайтом показывает стремление к самообразованию и самосовершенствованию учителя;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6603" y="3486338"/>
        <a:ext cx="6906508" cy="445647"/>
      </dsp:txXfrm>
    </dsp:sp>
    <dsp:sp modelId="{3AE14861-5B88-4579-B431-FBDFA4F5F064}">
      <dsp:nvSpPr>
        <dsp:cNvPr id="0" name=""/>
        <dsp:cNvSpPr/>
      </dsp:nvSpPr>
      <dsp:spPr>
        <a:xfrm>
          <a:off x="0" y="3402938"/>
          <a:ext cx="725453" cy="630299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7C4C67-661D-4DE3-9AD5-9DC54C5EFF21}">
      <dsp:nvSpPr>
        <dsp:cNvPr id="0" name=""/>
        <dsp:cNvSpPr/>
      </dsp:nvSpPr>
      <dsp:spPr>
        <a:xfrm rot="10800000">
          <a:off x="145191" y="4120015"/>
          <a:ext cx="7017920" cy="422540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333981"/>
                <a:satOff val="14883"/>
                <a:lumOff val="20807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33981"/>
                <a:satOff val="14883"/>
                <a:lumOff val="20807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33981"/>
                <a:satOff val="14883"/>
                <a:lumOff val="20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сайте для всеобщего обозрения учитель может выкладывать свои личные заслуги и творческие успехи;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0826" y="4120015"/>
        <a:ext cx="6912285" cy="422540"/>
      </dsp:txXfrm>
    </dsp:sp>
    <dsp:sp modelId="{12905F38-4B79-4A74-918C-14D90CBD42AB}">
      <dsp:nvSpPr>
        <dsp:cNvPr id="0" name=""/>
        <dsp:cNvSpPr/>
      </dsp:nvSpPr>
      <dsp:spPr>
        <a:xfrm>
          <a:off x="0" y="4116308"/>
          <a:ext cx="436994" cy="443550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FD8C-9CE7-46FB-95F0-26E36B2402BE}">
      <dsp:nvSpPr>
        <dsp:cNvPr id="0" name=""/>
        <dsp:cNvSpPr/>
      </dsp:nvSpPr>
      <dsp:spPr>
        <a:xfrm rot="10800000">
          <a:off x="145191" y="4643715"/>
          <a:ext cx="7017920" cy="462096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81692"/>
                <a:satOff val="17009"/>
                <a:lumOff val="2377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860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необходим учителю для того, чтобы участвовать в различных конкурсах, условием которых является публикация конкурсной работы в сети.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60715" y="4643715"/>
        <a:ext cx="6902396" cy="462096"/>
      </dsp:txXfrm>
    </dsp:sp>
    <dsp:sp modelId="{339E84B7-0697-4792-A72B-DF980F5CC293}">
      <dsp:nvSpPr>
        <dsp:cNvPr id="0" name=""/>
        <dsp:cNvSpPr/>
      </dsp:nvSpPr>
      <dsp:spPr>
        <a:xfrm>
          <a:off x="0" y="4634710"/>
          <a:ext cx="434068" cy="473010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net-law.ru/law/avt/avt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julyajakushina.wixsite.com/jakusiana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hyperlink" Target="http://mainspy.ru/otvet_servera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hyperlink" Target="http://www.2ip.ru/" TargetMode="Externa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lt1">
              <a:alpha val="77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сайта учителем- важнейшее средство интеграции в единое образовательное пространство»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Якушина Ю.А.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Андреевская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сайта позволит педагогу: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00200"/>
            <a:ext cx="7200800" cy="4525963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презентовать свой педагогический опыт большой аудитории коллег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получить навыки использования дистанционных форм обучения учащихся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получить навыки интерактивного взаимодействия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уровень ИКТ компетенций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чего надо начинать?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484784"/>
            <a:ext cx="6984776" cy="4641379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обязательно знать о соблюдении авторского права: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      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Во-первых,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размещение (воспроизведение) произведения на Интернет-сайте возможно только на основании договора с правообладателем/автором, либо его соответствующего разрешения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      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Во-вторых,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незаконное использование произведений, нарушение авторского законодательства - влечет за собой гражданско-правовую, административную, уголовную ответственность.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       Автор (правообладатель) вправе защищать свои права способами, предусмотренными Гражданским кодексом Российской Федерации. Закон «Об авторском праве…» </a:t>
            </a:r>
            <a:r>
              <a:rPr lang="ru-RU" dirty="0" smtClean="0">
                <a:hlinkClick r:id="rId2"/>
              </a:rPr>
              <a:t>http://www.internet-law.ru/law/avt/avt.htm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Определиться с содержанием и наполнением сайта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772816"/>
            <a:ext cx="6912768" cy="413732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интернет-конструктора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сайта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Создать отдельную почту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Зарегистрироваться на интернет- конструкторе сайтов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понравившийся шаблон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Добавить страницы, изменить надписи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Наполнить сайт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48478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Примерное наполнение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3140968"/>
            <a:ext cx="6912768" cy="298519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Новостная лента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(для посетителей сайта)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1.Визитка – краткая информация о педагоге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педагогической деятельности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Достижения педагога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Сертификаты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</a:t>
            </a:r>
          </a:p>
          <a:p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2924944"/>
            <a:ext cx="7571184" cy="320121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Ссылка на сайт профессионального педагогического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1402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(для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аттестации)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600201"/>
            <a:ext cx="6408712" cy="427707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 и видео материалы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Галереи работ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Галереи грамот и т.д.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Летопись класса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600201"/>
            <a:ext cx="6624736" cy="406104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Классные часы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(походы, поездки, сценические постановки и т.д.)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Родительские собрания и т.д.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62507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«Пусты и полны заблуждений те науки, которые не порождены опытом, отцом всякой достоверности, и не завершаются в наглядном опыте»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Леонардо Да </a:t>
            </a:r>
            <a:r>
              <a:rPr lang="ru-RU" sz="3200" b="1" dirty="0" err="1" smtClean="0"/>
              <a:t>Винче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2050" name="Picture 2" descr="https://www.2do2go.ru/uploads/a246ceeb06e78270c79b1619045f16bb.jpg"/>
          <p:cNvPicPr>
            <a:picLocks noChangeAspect="1" noChangeArrowheads="1"/>
          </p:cNvPicPr>
          <p:nvPr/>
        </p:nvPicPr>
        <p:blipFill>
          <a:blip r:embed="rId2" cstate="print"/>
          <a:srcRect l="1708" t="1099" r="2645" b="8791"/>
          <a:stretch>
            <a:fillRect/>
          </a:stretch>
        </p:blipFill>
        <p:spPr bwMode="auto">
          <a:xfrm>
            <a:off x="827584" y="548680"/>
            <a:ext cx="3681189" cy="5390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копилка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Контакты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600200"/>
            <a:ext cx="699512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Обратная связь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Каталог ЭОР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 и телефоны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на просторах интернета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600200"/>
            <a:ext cx="7056784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можно создавать постепенно, оставляя в статусе «черновика»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публикации сайт будет находиться в режиме «карантин» около 30 дней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Наполнение сайта публиковать можно позже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Сайт- творческая работа</a:t>
            </a:r>
          </a:p>
          <a:p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50304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416824" cy="423448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ПРОФЕССИОНАЛЬНЫЙ САЙТ ПЕДАГОГА - СПОСОБ ПОДЕЛИТЬСЯ И РАСПРОСТРАНИТЬ СВОЙ ОПЫТ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http://1.bp.blogspot.com/-mFxSA6f2bTU/Vm8QDwDsrNI/AAAAAAAAADA/2tLMNqGs3Y0/s1600/DE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4000500"/>
            <a:ext cx="4762500" cy="28575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 задаваемые вопросы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600200"/>
            <a:ext cx="7488832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откуда у меня столько времени, чтобы сайт вести?»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что я туда буду выкладывать, у меня ничего особенного нет»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если кто-то придет и начнет критиковать или будет писать гадости?»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://kurspresent.ru/uploads/3d-figures/7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8544" y="1196752"/>
            <a:ext cx="3572638" cy="197686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-0.07934 0.08866 -0.15851 0.17755 -0.229 0.22338 C -0.29948 0.26921 -0.36893 0.28472 -0.42327 0.27454 C -0.47761 0.26435 -0.52726 0.21574 -0.55469 0.16296 C -0.58212 0.10996 -0.59462 0.01759 -0.58837 -0.04167 C -0.58212 -0.10092 -0.55938 -0.16967 -0.51736 -0.19213 C -0.47535 -0.21458 -0.37466 -0.20579 -0.33594 -0.17662 C -0.29723 -0.14745 -0.2882 -0.07083 -0.2849 -0.0169 C -0.2816 0.03704 -0.29254 0.10139 -0.31632 0.14746 C -0.34011 0.19352 -0.36945 0.23033 -0.42795 0.25903 C -0.48646 0.28773 -0.59896 0.3169 -0.66736 0.31945 C -0.73577 0.32176 -0.79966 0.31204 -0.83837 0.27292 C -0.87709 0.23357 -0.89688 0.15023 -0.9 0.0838 C -0.90313 0.01736 -0.90539 -0.08426 -0.85695 -0.12546 C -0.80851 -0.16667 -0.67223 -0.19491 -0.6092 -0.16273 C -0.54618 -0.13055 -0.49254 -0.01551 -0.479 0.06829 C -0.46545 0.15208 -0.48264 0.26875 -0.52795 0.33958 C -0.57327 0.41019 -0.67344 0.47153 -0.75122 0.49306 C -0.829 0.51435 -0.9375 0.52894 -0.9941 0.46829 C -1.0507 0.40741 -1.09931 0.21597 -1.09063 0.12732 C -1.08195 0.03866 -0.99584 -0.04768 -0.94184 -0.06342 C -0.88785 -0.07917 -0.80591 -0.02847 -0.76632 0.03264 C -0.72674 0.09375 -0.67344 0.21528 -0.70469 0.30232 C -0.73594 0.38958 -0.87691 0.53171 -0.95348 0.55671 C -1.03004 0.58171 -1.12587 0.52477 -1.16389 0.45255 C -1.20191 0.38056 -1.22396 0.17639 -1.18143 0.12269 C -1.13889 0.06898 -0.9632 0.06829 -0.90816 0.13033 C -0.85313 0.19236 -0.74445 0.39375 -0.85122 0.49468 C -0.95799 0.5956 -1.43247 0.6963 -1.54879 0.73658 " pathEditMode="relative" ptsTypes="aaaaaaaaaaaaaaaaaaaaaaaaaaaaA">
                                      <p:cBhvr>
                                        <p:cTn id="6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272808" cy="31683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хочешь получить то, чего у тебя никогда не было –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делай то, чего никогда не делал!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http://powerpoint.su/_ld/0/78_stick_figure_c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412" y="3012990"/>
            <a:ext cx="4697844" cy="434906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 создавать сайт?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755576" y="1268760"/>
          <a:ext cx="756084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D1D4C1-0107-44C6-A029-8399D3A6F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44D1D4C1-0107-44C6-A029-8399D3A6F1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E165E0-4210-47F7-B768-47E009885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28E165E0-4210-47F7-B768-47E0098857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F64FDB-8F95-4E71-B812-EE213675B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46F64FDB-8F95-4E71-B812-EE213675B6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224202-BF97-499C-BFE6-8FA3470C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DD224202-BF97-499C-BFE6-8FA3470C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10F59E-595B-4DD0-84E1-6FFBD31C0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F610F59E-595B-4DD0-84E1-6FFBD31C0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5E8F63-BAE9-4820-AF7C-F656174A6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D25E8F63-BAE9-4820-AF7C-F656174A6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344816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 преимущества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3608" y="1052736"/>
          <a:ext cx="73083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16824" cy="538661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учётом всех преимуществ персонального сайта учителя, в  январе 2014 года мною был создан и размещён в сети сайт с названием: «Официальный сайт учителя ИЗО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Якушиной Ю.А.» и адресом: </a:t>
            </a:r>
            <a:r>
              <a:rPr lang="en-US" dirty="0">
                <a:hlinkClick r:id="rId2"/>
              </a:rPr>
              <a:t>https://julyajakushina.wixsite.com/jakusiana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128229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27525" algn="l"/>
              </a:tabLst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ИНФОРМАЦИЯ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</a:tabLst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 результатах оценки  собственного профессионального сайта педагога  </a:t>
            </a:r>
            <a:r>
              <a:rPr kumimoji="0" lang="ru-RU" sz="90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(заполняется экспертом)  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</a:tabLs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16824" cy="7920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Рассмотрим сайт в кластере таблицы аттестации преподавателя ИЗО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" y="1628801"/>
          <a:ext cx="9143995" cy="516440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79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651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406696">
                <a:tc gridSpan="3">
                  <a:txBody>
                    <a:bodyPr/>
                    <a:lstStyle/>
                    <a:p>
                      <a:pPr marL="44958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700" dirty="0"/>
                        <a:t>1-й  критерий</a:t>
                      </a:r>
                    </a:p>
                    <a:p>
                      <a:pPr indent="609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Качество информационного </a:t>
                      </a:r>
                      <a:br>
                        <a:rPr lang="ru-RU" sz="800" dirty="0"/>
                      </a:br>
                      <a:r>
                        <a:rPr lang="ru-RU" sz="800" dirty="0"/>
                        <a:t>наполнения сайта</a:t>
                      </a:r>
                    </a:p>
                    <a:p>
                      <a:pPr marL="4495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/>
                        <a:t>Показатели:</a:t>
                      </a:r>
                      <a:endParaRPr lang="ru-RU" sz="800" dirty="0"/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наличие информационных зон для воспитанников, коллег,  родителей;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наличие методических материалов, используемых  в учебном процессе;</a:t>
                      </a:r>
                    </a:p>
                    <a:p>
                      <a:pPr marL="2286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/>
                        <a:t>Подтверждающие документы: </a:t>
                      </a:r>
                      <a:r>
                        <a:rPr lang="ru-RU" sz="800" dirty="0"/>
                        <a:t>календарно-тематическое планирование, конспекты мероприятий и др.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использование различных форм представления информации (текст, фотографии, видео и др.)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наличие ссылок на образовательные сайты и ресурсы, а также сайты коллег-учителей;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соответствие информационных  материалов общепризнанным научным фактам, этическим нормам  и законодательству РФ;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наличие раздела новостей;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отражение информации о последних обновлениях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4958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dirty="0"/>
                        <a:t>2-й  критерий</a:t>
                      </a:r>
                    </a:p>
                    <a:p>
                      <a:pPr marL="449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Удобство интерфейса</a:t>
                      </a:r>
                    </a:p>
                    <a:p>
                      <a:pPr marL="449580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u="sng" dirty="0"/>
                        <a:t> Показатели:</a:t>
                      </a:r>
                      <a:endParaRPr lang="ru-RU" sz="900" dirty="0"/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понятного меню на каждой странице сайта;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присутствие на всех страницах сайта ссылки на главную страницу;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удобство навигации (доступ к любой странице сайта требует не более трех кликов);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карты сайта;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элемента   поиска информации по сайту;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 наличие возможности скачать и распечатать документы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4958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800" dirty="0"/>
                        <a:t>3-й  критерий</a:t>
                      </a:r>
                    </a:p>
                    <a:p>
                      <a:pPr indent="609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Привлекательность </a:t>
                      </a:r>
                      <a:br>
                        <a:rPr lang="ru-RU" sz="800" dirty="0"/>
                      </a:br>
                      <a:r>
                        <a:rPr lang="ru-RU" sz="800" dirty="0"/>
                        <a:t>дизайна сайта</a:t>
                      </a:r>
                    </a:p>
                    <a:p>
                      <a:pPr marL="449580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800" u="sng" dirty="0"/>
                        <a:t>Показатели:</a:t>
                      </a:r>
                      <a:endParaRPr lang="ru-RU" sz="800" dirty="0"/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наличие авторских оригинальных дизайнерских решений без использования стандартных шаблонов;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использование для страниц сайта единого стиля (шрифты, заставки, оформление);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использование для страниц сайта единой цветовой палитры;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наличие и вписывание баннеров и логотипов  в дизайн сайта;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обеспечение стилистически целостного  художественного впечатления;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800" dirty="0"/>
                        <a:t> гибкость дизайна (подстраивается под разрешение экрана)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4958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900" dirty="0"/>
                        <a:t>4-й  критерий</a:t>
                      </a:r>
                    </a:p>
                    <a:p>
                      <a:pPr indent="609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Интерактивность </a:t>
                      </a:r>
                      <a:br>
                        <a:rPr lang="ru-RU" sz="900" dirty="0"/>
                      </a:br>
                      <a:r>
                        <a:rPr lang="ru-RU" sz="900" dirty="0"/>
                        <a:t>сайта</a:t>
                      </a:r>
                    </a:p>
                    <a:p>
                      <a:pPr marL="44958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900" u="sng" dirty="0"/>
                        <a:t>Показатели:</a:t>
                      </a:r>
                      <a:endParaRPr lang="ru-RU" sz="900" dirty="0"/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контактной информации  для личной переписки с посетителями;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форума и/или гостевой книги;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разделов опросов и голосований;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"/>
                      </a:pPr>
                      <a:r>
                        <a:rPr lang="ru-RU" sz="900" dirty="0"/>
                        <a:t>наличие на сайте баннера, определяющего его рейтинг, например,  в системе </a:t>
                      </a:r>
                      <a:r>
                        <a:rPr lang="ru-RU" sz="900" dirty="0" err="1"/>
                        <a:t>Openstat</a:t>
                      </a:r>
                      <a:r>
                        <a:rPr lang="ru-RU" sz="900" dirty="0"/>
                        <a:t> (http://rating.openstat.ru/) и др.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/>
                        <a:t>5-й  критерий</a:t>
                      </a:r>
                    </a:p>
                    <a:p>
                      <a:pPr indent="609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Продолжительность 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существования сайта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u="sng" dirty="0"/>
                        <a:t>Подтверждающие документы:</a:t>
                      </a:r>
                      <a:endParaRPr lang="ru-RU" sz="1100" dirty="0"/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1100" dirty="0"/>
                        <a:t>справка о создании сайта  от администрации ОУ, электронное письмо о 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регистрации сайта на </a:t>
                      </a:r>
                      <a:r>
                        <a:rPr lang="ru-RU" sz="1100" dirty="0" err="1"/>
                        <a:t>хостинге</a:t>
                      </a:r>
                      <a:r>
                        <a:rPr lang="ru-RU" sz="1100" dirty="0"/>
                        <a:t>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Symbol"/>
                        <a:buChar char=""/>
                      </a:pPr>
                      <a:r>
                        <a:rPr lang="ru-RU" sz="1100" dirty="0"/>
                        <a:t>определение даты создания с помощью систем проверки сайтов </a:t>
                      </a:r>
                      <a:r>
                        <a:rPr lang="en-US" sz="1100" u="sng" dirty="0">
                          <a:hlinkClick r:id="rId2"/>
                        </a:rPr>
                        <a:t>http</a:t>
                      </a:r>
                      <a:r>
                        <a:rPr lang="ru-RU" sz="1100" u="sng" dirty="0">
                          <a:hlinkClick r:id="rId2"/>
                        </a:rPr>
                        <a:t>://</a:t>
                      </a:r>
                      <a:r>
                        <a:rPr lang="en-US" sz="1100" u="sng" dirty="0">
                          <a:hlinkClick r:id="rId2"/>
                        </a:rPr>
                        <a:t>www</a:t>
                      </a:r>
                      <a:r>
                        <a:rPr lang="ru-RU" sz="1100" u="sng" dirty="0">
                          <a:hlinkClick r:id="rId2"/>
                        </a:rPr>
                        <a:t>.2</a:t>
                      </a:r>
                      <a:r>
                        <a:rPr lang="en-US" sz="1100" u="sng" dirty="0" err="1">
                          <a:hlinkClick r:id="rId2"/>
                        </a:rPr>
                        <a:t>ip</a:t>
                      </a:r>
                      <a:r>
                        <a:rPr lang="ru-RU" sz="1100" u="sng" dirty="0">
                          <a:hlinkClick r:id="rId2"/>
                        </a:rPr>
                        <a:t>.</a:t>
                      </a:r>
                      <a:r>
                        <a:rPr lang="en-US" sz="1100" u="sng" dirty="0" err="1">
                          <a:hlinkClick r:id="rId2"/>
                        </a:rPr>
                        <a:t>ru</a:t>
                      </a:r>
                      <a:r>
                        <a:rPr lang="ru-RU" sz="1100" dirty="0"/>
                        <a:t>, </a:t>
                      </a:r>
                      <a:r>
                        <a:rPr lang="ru-RU" sz="1100" u="sng" dirty="0">
                          <a:hlinkClick r:id="rId3"/>
                        </a:rPr>
                        <a:t>http://mainspy.ru/otvet_servera</a:t>
                      </a:r>
                      <a:r>
                        <a:rPr lang="ru-RU" sz="1100" dirty="0"/>
                        <a:t>  и др.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600"/>
                        <a:t>Итого кол-во баллов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0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Баллы  не суммируются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Баллы не суммируются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Баллы не суммируются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Баллы не суммируются 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Баллы не суммируются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Не </a:t>
                      </a:r>
                      <a:endParaRPr lang="ru-RU" sz="7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соответствует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Соответствует </a:t>
                      </a:r>
                      <a:endParaRPr lang="ru-RU" sz="7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частично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Соответствует в полном объеме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Не соблюдается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Соблюдается частично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Соблюдается  в полном объеме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Не соответствует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Соответствует частично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Соответствует в полном объеме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Не обеспечивается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Обеспечивается частично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err="1"/>
                        <a:t>Обеспеч</a:t>
                      </a:r>
                      <a:r>
                        <a:rPr lang="ru-RU" sz="500" b="1" dirty="0"/>
                        <a:t>. в полном объеме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менее 1 года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от 1 до 3 лет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3 и более года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err="1"/>
                        <a:t>Максимал</a:t>
                      </a:r>
                      <a:r>
                        <a:rPr lang="ru-RU" sz="500" b="1" dirty="0"/>
                        <a:t>.</a:t>
                      </a:r>
                      <a:endParaRPr lang="ru-RU" sz="7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/>
                        <a:t>кол-во </a:t>
                      </a:r>
                      <a:br>
                        <a:rPr lang="ru-RU" sz="500" b="1" dirty="0"/>
                      </a:br>
                      <a:r>
                        <a:rPr lang="ru-RU" sz="500" b="1" dirty="0"/>
                        <a:t>баллов</a:t>
                      </a:r>
                      <a:endParaRPr lang="ru-RU" sz="700" b="1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7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</a:t>
                      </a: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21458" marR="2145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4369" t="22833" r="14363" b="9268"/>
          <a:stretch>
            <a:fillRect/>
          </a:stretch>
        </p:blipFill>
        <p:spPr bwMode="auto">
          <a:xfrm>
            <a:off x="-10405664" y="-3267744"/>
            <a:ext cx="913685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3776" t="12901" r="14957" b="8701"/>
          <a:stretch>
            <a:fillRect/>
          </a:stretch>
        </p:blipFill>
        <p:spPr bwMode="auto">
          <a:xfrm>
            <a:off x="-9973616" y="-1611560"/>
            <a:ext cx="8532440" cy="527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6688" t="12201" r="7869" b="8701"/>
          <a:stretch>
            <a:fillRect/>
          </a:stretch>
        </p:blipFill>
        <p:spPr bwMode="auto">
          <a:xfrm>
            <a:off x="-9469560" y="-819472"/>
            <a:ext cx="9144000" cy="476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15744" t="11501" r="17713" b="12200"/>
          <a:stretch>
            <a:fillRect/>
          </a:stretch>
        </p:blipFill>
        <p:spPr bwMode="auto">
          <a:xfrm>
            <a:off x="-10189640" y="0"/>
            <a:ext cx="81501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l="20075" t="37400" r="21650" b="12201"/>
          <a:stretch>
            <a:fillRect/>
          </a:stretch>
        </p:blipFill>
        <p:spPr bwMode="auto">
          <a:xfrm>
            <a:off x="-9901608" y="1412776"/>
            <a:ext cx="917701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l="12994" t="8666" r="10226" b="8735"/>
          <a:stretch>
            <a:fillRect/>
          </a:stretch>
        </p:blipFill>
        <p:spPr bwMode="auto">
          <a:xfrm>
            <a:off x="-9613576" y="2492896"/>
            <a:ext cx="8454838" cy="511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 l="12502" t="8557" r="13988" b="7876"/>
          <a:stretch>
            <a:fillRect/>
          </a:stretch>
        </p:blipFill>
        <p:spPr bwMode="auto">
          <a:xfrm>
            <a:off x="9684568" y="1556792"/>
            <a:ext cx="8856984" cy="56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 l="13382" t="52800" r="14957" b="22000"/>
          <a:stretch>
            <a:fillRect/>
          </a:stretch>
        </p:blipFill>
        <p:spPr bwMode="auto">
          <a:xfrm>
            <a:off x="539552" y="-2619672"/>
            <a:ext cx="8424936" cy="166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 l="33463" t="5901" r="33856" b="8001"/>
          <a:stretch>
            <a:fillRect/>
          </a:stretch>
        </p:blipFill>
        <p:spPr bwMode="auto">
          <a:xfrm>
            <a:off x="1403648" y="-6796136"/>
            <a:ext cx="4248472" cy="629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/>
          <a:srcRect l="60237" t="87099" r="24013" b="8001"/>
          <a:stretch>
            <a:fillRect/>
          </a:stretch>
        </p:blipFill>
        <p:spPr bwMode="auto">
          <a:xfrm>
            <a:off x="2483768" y="-1107504"/>
            <a:ext cx="2880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/>
          <a:srcRect l="22832" t="7301" r="23225" b="8001"/>
          <a:stretch>
            <a:fillRect/>
          </a:stretch>
        </p:blipFill>
        <p:spPr bwMode="auto">
          <a:xfrm>
            <a:off x="395536" y="-7156176"/>
            <a:ext cx="6685437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/>
          <a:srcRect l="16925" t="6601" r="16532" b="28300"/>
          <a:stretch>
            <a:fillRect/>
          </a:stretch>
        </p:blipFill>
        <p:spPr bwMode="auto">
          <a:xfrm>
            <a:off x="6372200" y="-6220072"/>
            <a:ext cx="8834321" cy="48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 cstate="print"/>
          <a:srcRect l="16925" t="12201" r="17319" b="16667"/>
          <a:stretch>
            <a:fillRect/>
          </a:stretch>
        </p:blipFill>
        <p:spPr bwMode="auto">
          <a:xfrm>
            <a:off x="6876256" y="-5716016"/>
            <a:ext cx="828356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>
            <a:spLocks noGrp="1"/>
          </p:cNvSpPr>
          <p:nvPr>
            <p:ph idx="1"/>
          </p:nvPr>
        </p:nvSpPr>
        <p:spPr>
          <a:xfrm>
            <a:off x="1547664" y="6597352"/>
            <a:ext cx="360040" cy="260648"/>
          </a:xfrm>
        </p:spPr>
        <p:txBody>
          <a:bodyPr>
            <a:normAutofit fontScale="40000" lnSpcReduction="20000"/>
          </a:bodyPr>
          <a:lstStyle/>
          <a:p>
            <a:pPr lvl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203848" y="6597352"/>
            <a:ext cx="360040" cy="2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4860032" y="6597352"/>
            <a:ext cx="360040" cy="2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15</a:t>
            </a: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6516216" y="6597352"/>
            <a:ext cx="360040" cy="2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15</a:t>
            </a: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7596336" y="6597352"/>
            <a:ext cx="360040" cy="2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60</a:t>
            </a: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8648328" y="6597352"/>
            <a:ext cx="495672" cy="2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130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18519E-6 L 1.13403 0.65092 " pathEditMode="relative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03 0.65092 L 0.0158 4.4444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8 0.05597 L 1.11979 0.381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979 0.38113 L 0.01718 0.06638 " pathEditMode="relative" ptsTypes="AA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518 L 1.03125 0.303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125 0.30434 L -0.05538 -0.02082 " pathEditMode="relative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6083 L 1.16441 0.14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441 0.14894 L 0.00677 -0.08164 " pathEditMode="relative" ptsTypes="AA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5893E-6 L 1.07882 -0.03145 " pathEditMode="relative" ptsTypes="AA"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656 0.00069 L 0.00555 0.04255 " pathEditMode="relative" ptsTypes="AA">
                                      <p:cBhvr>
                                        <p:cTn id="3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10037 L 1.08472 -0.20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472 -0.20398 L -0.00209 0.10037 " pathEditMode="relative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72063E-6 L 3.88889E-6 0.78677 " pathEditMode="relative" ptsTypes="AA">
                                      <p:cBhvr>
                                        <p:cTn id="4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0.79186 L -0.02396 0.0155 " pathEditMode="relative" ptsTypes="AA">
                                      <p:cBhvr>
                                        <p:cTn id="4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7 0.13714 L 0.08698 1.144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5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98 1.14409 L 0.07917 0.12674 " pathEditMode="relative" ptsTypes="AA">
                                      <p:cBhvr>
                                        <p:cTn id="54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51064E-7 L 0.07101 0.65055 " pathEditMode="relative" ptsTypes="AA">
                                      <p:cBhvr>
                                        <p:cTn id="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9 0.65633 L -0.00434 0.01642 " pathEditMode="relative" ptsTypes="AA">
                                      <p:cBhvr>
                                        <p:cTn id="6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09 0.04579 L 0.11424 1.062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5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9 1.06314 L 0.1099 0.04579 " pathEditMode="relative" ptsTypes="AA">
                                      <p:cBhvr>
                                        <p:cTn id="6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.11864 L -0.6842 1.0837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0" y="4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42 1.08372 L -0.03854 0.12905 " pathEditMode="relative" ptsTypes="AA">
                                      <p:cBhvr>
                                        <p:cTn id="7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0389E-6 L -0.72882 1.007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00" y="5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92 0.99723 L 0.01528 -0.00971 " pathEditMode="relative" ptsTypes="AA">
                                      <p:cBhvr>
                                        <p:cTn id="78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7076 L -1.04774 -0.1075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774 -0.10754 L 0.00747 0.07077 " pathEditMode="relative" ptsTypes="AA">
                                      <p:cBhvr>
                                        <p:cTn id="8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1054</Words>
  <Application>Microsoft Office PowerPoint</Application>
  <PresentationFormat>Экран (4:3)</PresentationFormat>
  <Paragraphs>172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Wingdings</vt:lpstr>
      <vt:lpstr>Тема Office</vt:lpstr>
      <vt:lpstr>«Использование сайта учителем- важнейшее средство интеграции в единое образовательное пространство»</vt:lpstr>
      <vt:lpstr>«Пусты и полны заблуждений те науки, которые не порождены опытом, отцом всякой достоверности, и не завершаются в наглядном опыте»   Леонардо Да Винче </vt:lpstr>
      <vt:lpstr>ПРОФЕССИОНАЛЬНЫЙ САЙТ ПЕДАГОГА - СПОСОБ ПОДЕЛИТЬСЯ И РАСПРОСТРАНИТЬ СВОЙ ОПЫТ</vt:lpstr>
      <vt:lpstr>Часто задаваемые вопросы</vt:lpstr>
      <vt:lpstr>Если хочешь получить то, чего у тебя никогда не было –  делай то, чего никогда не делал! </vt:lpstr>
      <vt:lpstr>Зачем создавать сайт?</vt:lpstr>
      <vt:lpstr>Профессиональные преимущества </vt:lpstr>
      <vt:lpstr>С учётом всех преимуществ персонального сайта учителя, в  январе 2014 года мною был создан и размещён в сети сайт с названием: «Официальный сайт учителя ИЗО Якушиной Ю.А.» и адресом: https://julyajakushina.wixsite.com/jakusiana</vt:lpstr>
      <vt:lpstr>Рассмотрим сайт в кластере таблицы аттестации преподавателя ИЗО</vt:lpstr>
      <vt:lpstr>Создание сайта позволит педагогу: </vt:lpstr>
      <vt:lpstr>С чего надо начинать?</vt:lpstr>
      <vt:lpstr>Определиться с содержанием и наполнением сайта</vt:lpstr>
      <vt:lpstr>Выбор интернет-конструктора</vt:lpstr>
      <vt:lpstr>Создание сайта</vt:lpstr>
      <vt:lpstr>Примерное наполнение</vt:lpstr>
      <vt:lpstr>Портфолио (для посетителей сайта)</vt:lpstr>
      <vt:lpstr>Портфолио (для аттестации)</vt:lpstr>
      <vt:lpstr>Мероприятия</vt:lpstr>
      <vt:lpstr>Летопись класса</vt:lpstr>
      <vt:lpstr>Методическая копилка</vt:lpstr>
      <vt:lpstr>Контакты</vt:lpstr>
      <vt:lpstr>Сайт на просторах интернета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Персональный сайт                  в работе учителя</dc:title>
  <dc:creator>МВидео</dc:creator>
  <cp:lastModifiedBy>Пользователь Windows</cp:lastModifiedBy>
  <cp:revision>35</cp:revision>
  <dcterms:created xsi:type="dcterms:W3CDTF">2017-02-12T07:49:18Z</dcterms:created>
  <dcterms:modified xsi:type="dcterms:W3CDTF">2020-07-28T17:18:45Z</dcterms:modified>
</cp:coreProperties>
</file>